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3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20" r:id="rId2"/>
    <p:sldMasterId id="2147483758" r:id="rId3"/>
    <p:sldMasterId id="2147483796" r:id="rId4"/>
  </p:sldMasterIdLst>
  <p:notesMasterIdLst>
    <p:notesMasterId r:id="rId29"/>
  </p:notesMasterIdLst>
  <p:sldIdLst>
    <p:sldId id="256" r:id="rId5"/>
    <p:sldId id="258" r:id="rId6"/>
    <p:sldId id="1000674" r:id="rId7"/>
    <p:sldId id="1000676" r:id="rId8"/>
    <p:sldId id="1000677" r:id="rId9"/>
    <p:sldId id="1000678" r:id="rId10"/>
    <p:sldId id="1000675" r:id="rId11"/>
    <p:sldId id="1000679" r:id="rId12"/>
    <p:sldId id="1000680" r:id="rId13"/>
    <p:sldId id="1000681" r:id="rId14"/>
    <p:sldId id="1000682" r:id="rId15"/>
    <p:sldId id="1000683" r:id="rId16"/>
    <p:sldId id="1000684" r:id="rId17"/>
    <p:sldId id="14852" r:id="rId18"/>
    <p:sldId id="14627" r:id="rId19"/>
    <p:sldId id="1000671" r:id="rId20"/>
    <p:sldId id="15247" r:id="rId21"/>
    <p:sldId id="638" r:id="rId22"/>
    <p:sldId id="14513" r:id="rId23"/>
    <p:sldId id="14877" r:id="rId24"/>
    <p:sldId id="718" r:id="rId25"/>
    <p:sldId id="14459" r:id="rId26"/>
    <p:sldId id="1000685" r:id="rId27"/>
    <p:sldId id="29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304"/>
  </p:normalViewPr>
  <p:slideViewPr>
    <p:cSldViewPr snapToGrid="0" snapToObjects="1">
      <p:cViewPr varScale="1">
        <p:scale>
          <a:sx n="90" d="100"/>
          <a:sy n="90" d="100"/>
        </p:scale>
        <p:origin x="23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CF634-7CF7-0F4E-8185-931D43068390}" type="datetimeFigureOut">
              <a:rPr lang="en-US" smtClean="0"/>
              <a:t>5/11/21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937E51-1ACE-8C49-BBC7-6098B61C3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82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9" name="Google Shape;23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0" name="Google Shape;2330;p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1" name="Google Shape;2331;p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5260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1" name="Google Shape;2401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2" name="Google Shape;2402;p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3740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648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E89780E-BA2A-4195-AFD6-F3613B2DAD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327" y="2916"/>
            <a:ext cx="12210328" cy="6855084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11D4BA4F-0F9D-48C3-8BE9-71F3120FC9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43" y="285719"/>
            <a:ext cx="3157781" cy="9641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51DE64-5075-4573-85C2-04F31CEF66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61" t="85758" r="-1449"/>
          <a:stretch/>
        </p:blipFill>
        <p:spPr>
          <a:xfrm>
            <a:off x="1814030" y="1129499"/>
            <a:ext cx="2128050" cy="13696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90F4DA4-15C1-4D44-B545-C0BF13756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287838"/>
            <a:ext cx="9144000" cy="665162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marL="0" indent="0">
              <a:buFontTx/>
              <a:buNone/>
              <a:defRPr lang="en-US" sz="320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E43F19-DA6F-4DE8-8A30-371F3CCD21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808163"/>
            <a:ext cx="9144000" cy="2387600"/>
          </a:xfrm>
        </p:spPr>
        <p:txBody>
          <a:bodyPr lIns="0" anchor="b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IN" dirty="0"/>
              <a:t>Click to edit Master </a:t>
            </a:r>
            <a:br>
              <a:rPr lang="en-IN" dirty="0"/>
            </a:br>
            <a:r>
              <a:rPr lang="en-IN" dirty="0"/>
              <a:t>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644151-FF38-4A73-A733-3242873E10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0509" y="5484958"/>
            <a:ext cx="5255491" cy="516052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DD.MM.YYYY</a:t>
            </a:r>
            <a:endParaRPr lang="en-IN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641E29C-5EB4-421A-BB8A-A0D4BFE1858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4944836"/>
            <a:ext cx="9144000" cy="527050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>
              <a:buNone/>
              <a:defRPr lang="en-IN" sz="2000" kern="12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IN" sz="2000" dirty="0"/>
              <a:t>Speaker Name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D8B585A-F5BF-417E-9FAA-B49F1D71C362}"/>
              </a:ext>
            </a:extLst>
          </p:cNvPr>
          <p:cNvGrpSpPr/>
          <p:nvPr userDrawn="1"/>
        </p:nvGrpSpPr>
        <p:grpSpPr>
          <a:xfrm>
            <a:off x="1828801" y="1081798"/>
            <a:ext cx="2179629" cy="338554"/>
            <a:chOff x="9484801" y="1063732"/>
            <a:chExt cx="2199454" cy="34163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04DB949-6288-4B11-B767-400A6E9D8BCF}"/>
                </a:ext>
              </a:extLst>
            </p:cNvPr>
            <p:cNvSpPr txBox="1"/>
            <p:nvPr/>
          </p:nvSpPr>
          <p:spPr>
            <a:xfrm>
              <a:off x="9484801" y="1063732"/>
              <a:ext cx="2101564" cy="341633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>
                    <a:lumMod val="50000"/>
                    <a:lumOff val="50000"/>
                  </a:srgbClr>
                </a:buClr>
                <a:buSzPct val="75000"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34" charset="-128"/>
                  <a:ea typeface="Yu Gothic UI Semilight" panose="020B0400000000000000" pitchFamily="34" charset="-128"/>
                </a:rPr>
                <a:t>The Network Matters.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A237C92-BC07-434B-BB9A-5A4DB138E709}"/>
                </a:ext>
              </a:extLst>
            </p:cNvPr>
            <p:cNvSpPr txBox="1"/>
            <p:nvPr/>
          </p:nvSpPr>
          <p:spPr>
            <a:xfrm>
              <a:off x="11388981" y="1111867"/>
              <a:ext cx="295274" cy="184666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>
                <a:buClr>
                  <a:schemeClr val="tx1">
                    <a:lumMod val="50000"/>
                    <a:lumOff val="50000"/>
                  </a:schemeClr>
                </a:buClr>
                <a:buSzPct val="75000"/>
              </a:pPr>
              <a:r>
                <a:rPr lang="en-US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TM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95454AA-E7F5-6F45-B5B4-3E73FC31022C}"/>
              </a:ext>
            </a:extLst>
          </p:cNvPr>
          <p:cNvSpPr txBox="1"/>
          <p:nvPr userDrawn="1"/>
        </p:nvSpPr>
        <p:spPr>
          <a:xfrm>
            <a:off x="8212976" y="6558736"/>
            <a:ext cx="2762720" cy="215444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r"/>
            <a:r>
              <a:rPr lang="en-IN" sz="800" dirty="0">
                <a:solidFill>
                  <a:schemeClr val="bg1"/>
                </a:solidFill>
              </a:rPr>
              <a:t>Confidential &amp; Proprietary © 2020 Pluribus Networks, Inc.</a:t>
            </a:r>
          </a:p>
        </p:txBody>
      </p:sp>
    </p:spTree>
    <p:extLst>
      <p:ext uri="{BB962C8B-B14F-4D97-AF65-F5344CB8AC3E}">
        <p14:creationId xmlns:p14="http://schemas.microsoft.com/office/powerpoint/2010/main" val="35200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Half Image /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69166"/>
            <a:ext cx="6096000" cy="6788834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add image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4900"/>
            <a:ext cx="5257800" cy="4114800"/>
          </a:xfrm>
          <a:prstGeom prst="rect">
            <a:avLst/>
          </a:prstGeom>
        </p:spPr>
        <p:txBody>
          <a:bodyPr>
            <a:noAutofit/>
          </a:bodyPr>
          <a:lstStyle>
            <a:lvl1pPr marL="2333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400"/>
            </a:lvl1pPr>
            <a:lvl2pPr marL="452438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81038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/>
            </a:lvl3pPr>
            <a:lvl4pPr marL="909638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38238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400"/>
            </a:lvl5pPr>
            <a:lvl6pPr>
              <a:spcBef>
                <a:spcPts val="500"/>
              </a:spcBef>
              <a:spcAft>
                <a:spcPts val="0"/>
              </a:spcAft>
              <a:defRPr/>
            </a:lvl6pPr>
          </a:lstStyle>
          <a:p>
            <a:pPr lvl="0">
              <a:spcBef>
                <a:spcPts val="500"/>
              </a:spcBef>
              <a:spcAft>
                <a:spcPts val="0"/>
              </a:spcAft>
            </a:pPr>
            <a:r>
              <a:rPr lang="en-GB"/>
              <a:t>Click to edit Master text styles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GB"/>
              <a:t>Second level</a:t>
            </a:r>
          </a:p>
          <a:p>
            <a:pPr lvl="2">
              <a:spcBef>
                <a:spcPts val="500"/>
              </a:spcBef>
              <a:spcAft>
                <a:spcPts val="0"/>
              </a:spcAft>
            </a:pPr>
            <a:r>
              <a:rPr lang="en-GB"/>
              <a:t>Third level</a:t>
            </a:r>
          </a:p>
          <a:p>
            <a:pPr lvl="3">
              <a:spcBef>
                <a:spcPts val="500"/>
              </a:spcBef>
              <a:spcAft>
                <a:spcPts val="0"/>
              </a:spcAft>
            </a:pPr>
            <a:r>
              <a:rPr lang="en-GB"/>
              <a:t>Fourth level</a:t>
            </a:r>
          </a:p>
          <a:p>
            <a:pPr lvl="4">
              <a:spcBef>
                <a:spcPts val="500"/>
              </a:spcBef>
              <a:spcAft>
                <a:spcPts val="0"/>
              </a:spcAft>
            </a:pPr>
            <a:r>
              <a:rPr lang="en-GB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244C0BF-541E-443F-8741-FD4797024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06609"/>
            <a:ext cx="5486400" cy="938198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81B7F-7561-4A23-A513-D82996928A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266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9000"/>
            <a:ext cx="12192000" cy="3429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add image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7019"/>
            <a:ext cx="10972800" cy="17983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400"/>
            </a:lvl1pPr>
            <a:lvl2pPr marL="457189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45" indent="-228594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/>
            </a:lvl3pPr>
            <a:lvl4pPr marL="914377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734" indent="-233357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5EE53-20FD-4A51-9D36-D8D50BBCCC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52D9640C-9887-4712-AE06-F21A561118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352910"/>
            <a:ext cx="10963153" cy="938199"/>
          </a:xfrm>
        </p:spPr>
        <p:txBody>
          <a:bodyPr tIns="0" bIns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1670987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69165"/>
            <a:ext cx="6096000" cy="6788835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add image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4900"/>
            <a:ext cx="52578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400"/>
            </a:lvl1pPr>
            <a:lvl2pPr marL="457189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45" indent="-228594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/>
            </a:lvl3pPr>
            <a:lvl4pPr marL="914377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734" indent="-233357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B46B5-07A7-44B1-BA2F-503F563A0A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244C0BF-541E-443F-8741-FD4797024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06610"/>
            <a:ext cx="5486400" cy="938199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234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61DA0CC6-0866-46F1-AA27-387D6B8E6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8872" y="306610"/>
            <a:ext cx="5486400" cy="938199"/>
          </a:xfrm>
          <a:noFill/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69165"/>
            <a:ext cx="6096000" cy="6788835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add image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1433335"/>
            <a:ext cx="52578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400"/>
            </a:lvl1pPr>
            <a:lvl2pPr marL="457189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45" indent="-228594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/>
            </a:lvl3pPr>
            <a:lvl4pPr marL="914377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734" indent="-233357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E2BF5-6C46-4875-BECE-EE93831B2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905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69165"/>
            <a:ext cx="12192000" cy="309709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add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F17C3-CEB9-4710-BF10-11CF45B99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276600"/>
            <a:ext cx="10972800" cy="9144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156275"/>
            <a:ext cx="10972800" cy="1905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400"/>
            </a:lvl1pPr>
            <a:lvl2pPr marL="457189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45" indent="-228594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/>
            </a:lvl3pPr>
            <a:lvl4pPr marL="914377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734" indent="-233357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9AED7-8777-4D99-B88A-69B9F73BC9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>
            <a:normAutofit/>
          </a:bodyPr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671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97877" y="4038600"/>
            <a:ext cx="5598000" cy="45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97877" y="4506053"/>
            <a:ext cx="5598000" cy="15553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80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7189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45" indent="-228594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377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34" indent="-233357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247" y="1822635"/>
            <a:ext cx="5598000" cy="45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19247" y="2290088"/>
            <a:ext cx="5598000" cy="15553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80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7189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45" indent="-228594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377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34" indent="-233357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28EAD5C-B5E6-402A-B25E-351816FD80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>
            <a:normAutofit/>
          </a:bodyPr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6D1DA3F-883E-4490-88B0-0B02CD8A4B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766415"/>
            <a:ext cx="10972800" cy="4572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53D8F4C5-E815-45E7-B3DC-D50298FD3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06610"/>
            <a:ext cx="10963153" cy="938199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818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97877" y="4038600"/>
            <a:ext cx="5598000" cy="45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97877" y="4506053"/>
            <a:ext cx="5598000" cy="1555384"/>
          </a:xfrm>
          <a:prstGeom prst="rect">
            <a:avLst/>
          </a:prstGeom>
          <a:noFill/>
        </p:spPr>
        <p:txBody>
          <a:bodyPr tIns="180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7189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45" indent="-228594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377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34" indent="-233357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247" y="1822635"/>
            <a:ext cx="5598000" cy="45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19247" y="2290088"/>
            <a:ext cx="5598000" cy="1555384"/>
          </a:xfrm>
          <a:prstGeom prst="rect">
            <a:avLst/>
          </a:prstGeom>
          <a:noFill/>
        </p:spPr>
        <p:txBody>
          <a:bodyPr tIns="180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7189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45" indent="-228594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377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34" indent="-233357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28EAD5C-B5E6-402A-B25E-351816FD80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>
            <a:normAutofit/>
          </a:bodyPr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6D1DA3F-883E-4490-88B0-0B02CD8A4B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766415"/>
            <a:ext cx="10972800" cy="4572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53D8F4C5-E815-45E7-B3DC-D50298FD3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06610"/>
            <a:ext cx="10963153" cy="938199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904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315827" y="3856285"/>
            <a:ext cx="2397600" cy="45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15827" y="4267200"/>
            <a:ext cx="2397600" cy="1468800"/>
          </a:xfrm>
          <a:prstGeom prst="rect">
            <a:avLst/>
          </a:prstGeom>
          <a:noFill/>
        </p:spPr>
        <p:txBody>
          <a:bodyPr tIns="180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7189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45" indent="-228594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377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34" indent="-233357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79000" y="3856285"/>
            <a:ext cx="2397600" cy="45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79000" y="4267201"/>
            <a:ext cx="2397600" cy="1467463"/>
          </a:xfrm>
          <a:prstGeom prst="rect">
            <a:avLst/>
          </a:prstGeom>
          <a:noFill/>
        </p:spPr>
        <p:txBody>
          <a:bodyPr tIns="180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7189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45" indent="-228594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377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34" indent="-233357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991600" y="3856285"/>
            <a:ext cx="2397600" cy="45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accent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8991600" y="4267200"/>
            <a:ext cx="2397600" cy="1468800"/>
          </a:xfrm>
          <a:prstGeom prst="rect">
            <a:avLst/>
          </a:prstGeom>
          <a:noFill/>
        </p:spPr>
        <p:txBody>
          <a:bodyPr tIns="180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7189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45" indent="-228594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377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34" indent="-233357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3602547" y="3856285"/>
            <a:ext cx="2398909" cy="45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3602547" y="4267200"/>
            <a:ext cx="2398909" cy="1468800"/>
          </a:xfrm>
          <a:prstGeom prst="rect">
            <a:avLst/>
          </a:prstGeom>
          <a:noFill/>
        </p:spPr>
        <p:txBody>
          <a:bodyPr tIns="180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7189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45" indent="-228594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377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34" indent="-233357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2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1439237" y="2135935"/>
            <a:ext cx="1301555" cy="130155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add icon here</a:t>
            </a:r>
          </a:p>
        </p:txBody>
      </p:sp>
      <p:sp>
        <p:nvSpPr>
          <p:cNvPr id="43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6821945" y="2135935"/>
            <a:ext cx="1301555" cy="130155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add icon here</a:t>
            </a:r>
          </a:p>
        </p:txBody>
      </p:sp>
      <p:sp>
        <p:nvSpPr>
          <p:cNvPr id="44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4150121" y="2135935"/>
            <a:ext cx="1301555" cy="130155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add icon here</a:t>
            </a:r>
          </a:p>
        </p:txBody>
      </p:sp>
      <p:sp>
        <p:nvSpPr>
          <p:cNvPr id="45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9521620" y="2135935"/>
            <a:ext cx="1301555" cy="130155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add icon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9EFC624D-9686-4241-B6CC-D10580890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>
            <a:normAutofit/>
          </a:bodyPr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DC6D29F8-DF24-4AE0-871F-9C1A544EAF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766415"/>
            <a:ext cx="10972800" cy="4572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4AA29973-038A-45E2-9392-65DC45414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06610"/>
            <a:ext cx="10963153" cy="938199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128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4" orient="horz" pos="1152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19247" y="2761432"/>
            <a:ext cx="2268000" cy="29421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80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189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45" indent="-228594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377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34" indent="-233357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3395147" y="1844382"/>
            <a:ext cx="2268000" cy="8602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5400" b="0">
                <a:solidFill>
                  <a:schemeClr val="accent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3395147" y="2761432"/>
            <a:ext cx="2268000" cy="29421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80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189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45" indent="-228594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377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34" indent="-233357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171045" y="1844382"/>
            <a:ext cx="2268000" cy="8602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5400" b="0">
                <a:solidFill>
                  <a:schemeClr val="accent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171045" y="2761432"/>
            <a:ext cx="2268000" cy="29421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80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189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45" indent="-228594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377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34" indent="-233357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8946945" y="1844382"/>
            <a:ext cx="2268000" cy="8602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5400" b="0">
                <a:solidFill>
                  <a:schemeClr val="accent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8946945" y="2761432"/>
            <a:ext cx="2268000" cy="29421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80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189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45" indent="-228594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377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34" indent="-233357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247" y="1844382"/>
            <a:ext cx="2268000" cy="8602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5400" b="0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273B24B-C4CF-45E1-A612-0CC5AA17C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>
            <a:normAutofit/>
          </a:bodyPr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B34C60E-473A-4468-B3C7-8AB1FBF40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766415"/>
            <a:ext cx="10972800" cy="4572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1717D86D-1998-416D-BB3D-D6A505A0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06610"/>
            <a:ext cx="10963153" cy="938199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362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1446292" y="1715421"/>
            <a:ext cx="2624400" cy="2624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add image here</a:t>
            </a:r>
          </a:p>
          <a:p>
            <a:endParaRPr lang="en-US" dirty="0"/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4759771" y="1715421"/>
            <a:ext cx="2624400" cy="2624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add image here</a:t>
            </a:r>
          </a:p>
          <a:p>
            <a:endParaRPr lang="en-US" dirty="0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8074899" y="1715421"/>
            <a:ext cx="2624400" cy="2624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add image here</a:t>
            </a:r>
          </a:p>
          <a:p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1376377" y="4968533"/>
            <a:ext cx="2741627" cy="876567"/>
          </a:xfrm>
          <a:prstGeom prst="rect">
            <a:avLst/>
          </a:prstGeom>
          <a:noFill/>
        </p:spPr>
        <p:txBody>
          <a:bodyPr tIns="108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189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45" indent="-228594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377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34" indent="-233357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4702705" y="4524017"/>
            <a:ext cx="2741627" cy="39553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702705" y="4968533"/>
            <a:ext cx="2741627" cy="876567"/>
          </a:xfrm>
          <a:prstGeom prst="rect">
            <a:avLst/>
          </a:prstGeom>
          <a:noFill/>
        </p:spPr>
        <p:txBody>
          <a:bodyPr tIns="108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189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45" indent="-228594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377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34" indent="-233357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8016309" y="4524017"/>
            <a:ext cx="2741627" cy="39553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8016309" y="4968533"/>
            <a:ext cx="2741627" cy="876567"/>
          </a:xfrm>
          <a:prstGeom prst="rect">
            <a:avLst/>
          </a:prstGeom>
          <a:noFill/>
        </p:spPr>
        <p:txBody>
          <a:bodyPr tIns="108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189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45" indent="-228594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377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34" indent="-233357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389101" y="4524017"/>
            <a:ext cx="2741627" cy="39553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77C0518-CA31-4C13-B6DF-0416DF0BE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>
            <a:normAutofit/>
          </a:bodyPr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AC62930D-7E70-4660-B17F-FECBA6CB8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06610"/>
            <a:ext cx="10963153" cy="938199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211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2B822-876C-43F6-AF4F-EE51DF16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33900"/>
            <a:ext cx="11179411" cy="80645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5334000"/>
            <a:ext cx="11179411" cy="5270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Placeholder 2">
            <a:extLst>
              <a:ext uri="{FF2B5EF4-FFF2-40B4-BE49-F238E27FC236}">
                <a16:creationId xmlns:a16="http://schemas.microsoft.com/office/drawing/2014/main" id="{05758A06-D672-46FD-9405-0543F74311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0105"/>
            <a:ext cx="12192000" cy="3969435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2222914-3802-4138-AF11-842601BC98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25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Half Image /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61DA0CC6-0866-46F1-AA27-387D6B8E6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8872" y="306609"/>
            <a:ext cx="5486400" cy="938198"/>
          </a:xfrm>
          <a:noFill/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69166"/>
            <a:ext cx="6096000" cy="6788834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add image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1433334"/>
            <a:ext cx="5257800" cy="4114800"/>
          </a:xfrm>
          <a:prstGeom prst="rect">
            <a:avLst/>
          </a:prstGeom>
        </p:spPr>
        <p:txBody>
          <a:bodyPr>
            <a:noAutofit/>
          </a:bodyPr>
          <a:lstStyle>
            <a:lvl1pPr marL="2333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400"/>
            </a:lvl1pPr>
            <a:lvl2pPr marL="452438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81038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/>
            </a:lvl3pPr>
            <a:lvl4pPr marL="909638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38238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400"/>
            </a:lvl5pPr>
            <a:lvl6pPr>
              <a:spcBef>
                <a:spcPts val="500"/>
              </a:spcBef>
              <a:spcAft>
                <a:spcPts val="0"/>
              </a:spcAft>
              <a:defRPr/>
            </a:lvl6pPr>
          </a:lstStyle>
          <a:p>
            <a:pPr lvl="0">
              <a:spcBef>
                <a:spcPts val="500"/>
              </a:spcBef>
              <a:spcAft>
                <a:spcPts val="0"/>
              </a:spcAft>
            </a:pPr>
            <a:r>
              <a:rPr lang="en-GB"/>
              <a:t>Click to edit Master text styles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GB"/>
              <a:t>Second level</a:t>
            </a:r>
          </a:p>
          <a:p>
            <a:pPr lvl="2">
              <a:spcBef>
                <a:spcPts val="500"/>
              </a:spcBef>
              <a:spcAft>
                <a:spcPts val="0"/>
              </a:spcAft>
            </a:pPr>
            <a:r>
              <a:rPr lang="en-GB"/>
              <a:t>Third level</a:t>
            </a:r>
          </a:p>
          <a:p>
            <a:pPr lvl="3">
              <a:spcBef>
                <a:spcPts val="500"/>
              </a:spcBef>
              <a:spcAft>
                <a:spcPts val="0"/>
              </a:spcAft>
            </a:pPr>
            <a:r>
              <a:rPr lang="en-GB"/>
              <a:t>Fourth level</a:t>
            </a:r>
          </a:p>
          <a:p>
            <a:pPr lvl="4">
              <a:spcBef>
                <a:spcPts val="500"/>
              </a:spcBef>
              <a:spcAft>
                <a:spcPts val="0"/>
              </a:spcAft>
            </a:pPr>
            <a:r>
              <a:rPr lang="en-GB"/>
              <a:t>Fifth level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0B824-17A3-4595-B808-3E068E24AD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410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D77569B-97A6-4B6F-B5D5-C05B582310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0104"/>
            <a:ext cx="12194896" cy="39694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22B822-876C-43F6-AF4F-EE51DF16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33900"/>
            <a:ext cx="11179411" cy="80645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5334000"/>
            <a:ext cx="11179411" cy="5270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406DCF-0C27-4BC5-B440-D052E696F7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90679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3CB3511C-CD60-4D2F-9FAF-FB8C954886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73026"/>
            <a:ext cx="6096000" cy="67849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22B822-876C-43F6-AF4F-EE51DF16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581400"/>
            <a:ext cx="4724400" cy="80645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29656-2BDD-4FFF-8613-25B17E365C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>
            <a:normAutofit/>
          </a:bodyPr>
          <a:lstStyle>
            <a:lvl1pPr algn="r">
              <a:defRPr sz="105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A4A25-1806-B447-9C87-80542310191C}"/>
              </a:ext>
            </a:extLst>
          </p:cNvPr>
          <p:cNvSpPr txBox="1"/>
          <p:nvPr userDrawn="1"/>
        </p:nvSpPr>
        <p:spPr>
          <a:xfrm>
            <a:off x="8419643" y="6493850"/>
            <a:ext cx="2458156" cy="239807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2019 Pluribus Networks, Inc. Confidential &amp; Proprietary</a:t>
            </a:r>
          </a:p>
        </p:txBody>
      </p:sp>
    </p:spTree>
    <p:extLst>
      <p:ext uri="{BB962C8B-B14F-4D97-AF65-F5344CB8AC3E}">
        <p14:creationId xmlns:p14="http://schemas.microsoft.com/office/powerpoint/2010/main" val="374006352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69165"/>
            <a:ext cx="12192000" cy="6788835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add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22B822-876C-43F6-AF4F-EE51DF16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2787649"/>
            <a:ext cx="6806153" cy="80645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1" y="3587749"/>
            <a:ext cx="6806153" cy="5270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 flipH="1">
            <a:off x="0" y="-7035"/>
            <a:ext cx="12192000" cy="76200"/>
          </a:xfrm>
          <a:prstGeom prst="rect">
            <a:avLst/>
          </a:prstGeom>
          <a:gradFill>
            <a:gsLst>
              <a:gs pos="100000">
                <a:schemeClr val="accent4"/>
              </a:gs>
              <a:gs pos="79000">
                <a:schemeClr val="accent3"/>
              </a:gs>
              <a:gs pos="0">
                <a:schemeClr val="accent2"/>
              </a:gs>
              <a:gs pos="26000">
                <a:schemeClr val="accent1"/>
              </a:gs>
              <a:gs pos="54000">
                <a:schemeClr val="tx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lvl="0" algn="ctr"/>
            <a:endParaRPr lang="en-US" sz="140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DDF314-6909-40FB-9BD9-72CAB8A2C4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>
            <a:normAutofit/>
          </a:bodyPr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53624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0C44A08-27B2-46C3-B402-A4AD235E29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0922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17637-F797-4CD3-BA23-BF4651AD7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28" y="269241"/>
            <a:ext cx="3932237" cy="124229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B9A7C-C339-4993-8E0F-385F9A962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6"/>
            <a:ext cx="639921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96BC8B-237C-4871-85AC-33D286D23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6428" y="1403437"/>
            <a:ext cx="3932237" cy="41694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778CDD-8F7B-4400-9A14-4061C1878D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92120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A00DC3-C5F9-41F7-BA8E-9500E18D17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B11A409-FAFF-4726-89E9-324084789C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6428" y="1403437"/>
            <a:ext cx="3932237" cy="41694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4EEBA642-CBEB-4A13-A6DE-D0ADC7CE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06610"/>
            <a:ext cx="3949065" cy="938199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2477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4"/>
            <a:ext cx="12192000" cy="678872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F2170E7-A407-4A31-B066-33CA087D3C1C}"/>
              </a:ext>
            </a:extLst>
          </p:cNvPr>
          <p:cNvSpPr/>
          <p:nvPr userDrawn="1"/>
        </p:nvSpPr>
        <p:spPr>
          <a:xfrm>
            <a:off x="2" y="69274"/>
            <a:ext cx="11887199" cy="6788727"/>
          </a:xfrm>
          <a:prstGeom prst="rect">
            <a:avLst/>
          </a:prstGeom>
          <a:gradFill flip="none" rotWithShape="1">
            <a:gsLst>
              <a:gs pos="66000">
                <a:schemeClr val="tx1">
                  <a:alpha val="49000"/>
                </a:schemeClr>
              </a:gs>
              <a:gs pos="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FB2499-3F9D-480D-94DC-48961992A8C7}"/>
              </a:ext>
            </a:extLst>
          </p:cNvPr>
          <p:cNvSpPr txBox="1"/>
          <p:nvPr userDrawn="1"/>
        </p:nvSpPr>
        <p:spPr>
          <a:xfrm>
            <a:off x="5037673" y="6096001"/>
            <a:ext cx="2345257" cy="307777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www.pluribusnetworks.com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31CC97F-9887-4A16-99FE-840F14BAF7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808163"/>
            <a:ext cx="9144000" cy="2387600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en-US" sz="6000" b="1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Thank You.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21F21B9C-7C29-4ADE-873D-D8A60C4A3D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44" y="285719"/>
            <a:ext cx="3157781" cy="964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9EC991-CCB4-4C34-92C0-595D5F8B05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81"/>
          <a:stretch/>
        </p:blipFill>
        <p:spPr>
          <a:xfrm>
            <a:off x="1814029" y="1129499"/>
            <a:ext cx="2128051" cy="13696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2D770C3-C2A6-46C0-879F-B99D4564CA95}"/>
              </a:ext>
            </a:extLst>
          </p:cNvPr>
          <p:cNvGrpSpPr/>
          <p:nvPr userDrawn="1"/>
        </p:nvGrpSpPr>
        <p:grpSpPr>
          <a:xfrm>
            <a:off x="1828802" y="1081797"/>
            <a:ext cx="2179629" cy="338555"/>
            <a:chOff x="9484801" y="1063732"/>
            <a:chExt cx="2199454" cy="34163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CA2148-4742-49A8-A35D-A562F36198F5}"/>
                </a:ext>
              </a:extLst>
            </p:cNvPr>
            <p:cNvSpPr txBox="1"/>
            <p:nvPr/>
          </p:nvSpPr>
          <p:spPr>
            <a:xfrm>
              <a:off x="9484801" y="1063732"/>
              <a:ext cx="2101564" cy="341633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>
                    <a:lumMod val="50000"/>
                    <a:lumOff val="50000"/>
                  </a:srgbClr>
                </a:buClr>
                <a:buSzPct val="75000"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34" charset="-128"/>
                  <a:ea typeface="Yu Gothic UI Semilight" panose="020B0400000000000000" pitchFamily="34" charset="-128"/>
                </a:rPr>
                <a:t>The Network Matters.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DA706C-A231-4715-B805-A3DDD7988B3A}"/>
                </a:ext>
              </a:extLst>
            </p:cNvPr>
            <p:cNvSpPr txBox="1"/>
            <p:nvPr/>
          </p:nvSpPr>
          <p:spPr>
            <a:xfrm>
              <a:off x="11388981" y="1111867"/>
              <a:ext cx="295274" cy="184666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>
                <a:buClr>
                  <a:schemeClr val="tx1">
                    <a:lumMod val="50000"/>
                    <a:lumOff val="50000"/>
                  </a:schemeClr>
                </a:buClr>
                <a:buSzPct val="75000"/>
              </a:pPr>
              <a:r>
                <a:rPr lang="en-US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79642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57" y="352839"/>
            <a:ext cx="10607040" cy="853440"/>
          </a:xfrm>
          <a:prstGeom prst="rect">
            <a:avLst/>
          </a:prstGeom>
        </p:spPr>
        <p:txBody>
          <a:bodyPr lIns="0" tIns="45685" rIns="0" bIns="45685"/>
          <a:lstStyle>
            <a:lvl1pPr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content page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5807" y="1706880"/>
            <a:ext cx="10607039" cy="42672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None/>
              <a:defRPr sz="1867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3426" indent="-308739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600">
                <a:solidFill>
                  <a:schemeClr val="bg2"/>
                </a:solidFill>
                <a:latin typeface="Museo Sans For Dell" pitchFamily="2" charset="0"/>
              </a:defRPr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defRPr sz="1333">
                <a:solidFill>
                  <a:schemeClr val="bg2"/>
                </a:solidFill>
                <a:latin typeface="Museo Sans For Dell" pitchFamily="2" charset="0"/>
              </a:defRPr>
            </a:lvl3pPr>
            <a:lvl4pPr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defRPr sz="1333" baseline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defRPr sz="1600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85656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3642"/>
            <a:ext cx="5384800" cy="4912524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buSzPct val="70000"/>
              <a:defRPr sz="2133"/>
            </a:lvl3pPr>
            <a:lvl4pPr>
              <a:buSzPct val="70000"/>
              <a:defRPr sz="2133"/>
            </a:lvl4pPr>
            <a:lvl5pPr>
              <a:buSzPct val="70000"/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97600" y="1213642"/>
            <a:ext cx="5384800" cy="4912524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buSzPct val="70000"/>
              <a:defRPr sz="2133"/>
            </a:lvl3pPr>
            <a:lvl4pPr>
              <a:buSzPct val="70000"/>
              <a:defRPr sz="2133"/>
            </a:lvl4pPr>
            <a:lvl5pPr>
              <a:buSzPct val="70000"/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508000" y="6440835"/>
            <a:ext cx="1422400" cy="365125"/>
          </a:xfrm>
          <a:prstGeom prst="rect">
            <a:avLst/>
          </a:prstGeom>
        </p:spPr>
        <p:txBody>
          <a:bodyPr/>
          <a:lstStyle>
            <a:lvl1pPr>
              <a:defRPr sz="1333" b="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fld id="{75897B0D-BA2C-2244-86F3-025175B80EAC}" type="slidenum">
              <a:rPr lang="en-US" smtClean="0">
                <a:solidFill>
                  <a:prstClr val="white"/>
                </a:solidFill>
              </a:rPr>
              <a:pPr defTabSz="12191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849027"/>
      </p:ext>
    </p:extLst>
  </p:cSld>
  <p:clrMapOvr>
    <a:masterClrMapping/>
  </p:clrMapOvr>
  <p:transition spd="slow">
    <p:wipe dir="r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7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2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6243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 / Title /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69166"/>
            <a:ext cx="12192000" cy="309709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add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F17C3-CEB9-4710-BF10-11CF45B99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276600"/>
            <a:ext cx="10972800" cy="9144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156275"/>
            <a:ext cx="10972800" cy="1905000"/>
          </a:xfrm>
          <a:prstGeom prst="rect">
            <a:avLst/>
          </a:prstGeom>
        </p:spPr>
        <p:txBody>
          <a:bodyPr>
            <a:noAutofit/>
          </a:bodyPr>
          <a:lstStyle>
            <a:lvl1pPr marL="2333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400"/>
            </a:lvl1pPr>
            <a:lvl2pPr marL="452438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81038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/>
            </a:lvl3pPr>
            <a:lvl4pPr marL="909638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38238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400"/>
            </a:lvl5pPr>
            <a:lvl6pPr>
              <a:spcBef>
                <a:spcPts val="500"/>
              </a:spcBef>
              <a:spcAft>
                <a:spcPts val="0"/>
              </a:spcAft>
              <a:defRPr/>
            </a:lvl6pPr>
          </a:lstStyle>
          <a:p>
            <a:pPr lvl="0">
              <a:spcBef>
                <a:spcPts val="500"/>
              </a:spcBef>
              <a:spcAft>
                <a:spcPts val="0"/>
              </a:spcAft>
            </a:pPr>
            <a:r>
              <a:rPr lang="en-GB"/>
              <a:t>Click to edit Master text styles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GB"/>
              <a:t>Second level</a:t>
            </a:r>
          </a:p>
          <a:p>
            <a:pPr lvl="2">
              <a:spcBef>
                <a:spcPts val="500"/>
              </a:spcBef>
              <a:spcAft>
                <a:spcPts val="0"/>
              </a:spcAft>
            </a:pPr>
            <a:r>
              <a:rPr lang="en-GB"/>
              <a:t>Third level</a:t>
            </a:r>
          </a:p>
          <a:p>
            <a:pPr lvl="3">
              <a:spcBef>
                <a:spcPts val="500"/>
              </a:spcBef>
              <a:spcAft>
                <a:spcPts val="0"/>
              </a:spcAft>
            </a:pPr>
            <a:r>
              <a:rPr lang="en-GB"/>
              <a:t>Fourth level</a:t>
            </a:r>
          </a:p>
          <a:p>
            <a:pPr lvl="4">
              <a:spcBef>
                <a:spcPts val="500"/>
              </a:spcBef>
              <a:spcAft>
                <a:spcPts val="0"/>
              </a:spcAft>
            </a:pPr>
            <a:r>
              <a:rPr lang="en-GB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D63CAC-8B09-4ACA-A6D6-035099F2B6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654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7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9" lvl="0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1pPr>
            <a:lvl2pPr marL="914377" lvl="1" indent="-355591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2pPr>
            <a:lvl3pPr marL="1371566" lvl="2" indent="-342891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3pPr>
            <a:lvl4pPr marL="1828754" lvl="3" indent="-33019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4pPr>
            <a:lvl5pPr marL="2285943" lvl="4" indent="-33019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5pPr>
            <a:lvl6pPr marL="2743131" lvl="5" indent="-3428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0" name="Google Shape;450;p67"/>
          <p:cNvSpPr txBox="1">
            <a:spLocks noGrp="1"/>
          </p:cNvSpPr>
          <p:nvPr>
            <p:ph type="sldNum" idx="12"/>
          </p:nvPr>
        </p:nvSpPr>
        <p:spPr>
          <a:xfrm>
            <a:off x="11277600" y="6506031"/>
            <a:ext cx="3048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08000" rIns="0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05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105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105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105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105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105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105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105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105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51" name="Google Shape;451;p67"/>
          <p:cNvSpPr txBox="1">
            <a:spLocks noGrp="1"/>
          </p:cNvSpPr>
          <p:nvPr>
            <p:ph type="title"/>
          </p:nvPr>
        </p:nvSpPr>
        <p:spPr>
          <a:xfrm>
            <a:off x="609600" y="225585"/>
            <a:ext cx="109632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7228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ck logo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_TM">
            <a:extLst>
              <a:ext uri="{FF2B5EF4-FFF2-40B4-BE49-F238E27FC236}">
                <a16:creationId xmlns:a16="http://schemas.microsoft.com/office/drawing/2014/main" id="{B200748E-0B61-48E1-8B47-504C30250995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071814" y="4153259"/>
            <a:ext cx="6048375" cy="347472"/>
          </a:xfrm>
          <a:prstGeom prst="rect">
            <a:avLst/>
          </a:prstGeom>
        </p:spPr>
        <p:txBody>
          <a:bodyPr r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ericsson.com/related-</a:t>
            </a:r>
            <a:r>
              <a:rPr lang="en-US" dirty="0" err="1"/>
              <a:t>url</a:t>
            </a: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979B00C-7C1F-4F17-8D52-31D787A123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897" y="2854113"/>
            <a:ext cx="1163145" cy="116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2929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1"/>
            <a:ext cx="8353427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Slide title, Ericsson Hilda Light 40pt, Ericsson Black, max 2-lines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CFEFC-6AC8-4817-A0D3-6029D48BD29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9426" y="1844675"/>
            <a:ext cx="11233151" cy="439261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247367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1"/>
            <a:ext cx="83534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Slide title, Ericsson Hilda Light 40pt, Ericsson Black, max 2-lines</a:t>
            </a:r>
          </a:p>
        </p:txBody>
      </p:sp>
    </p:spTree>
    <p:extLst>
      <p:ext uri="{BB962C8B-B14F-4D97-AF65-F5344CB8AC3E}">
        <p14:creationId xmlns:p14="http://schemas.microsoft.com/office/powerpoint/2010/main" val="293702305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>
            <a:extLst>
              <a:ext uri="{FF2B5EF4-FFF2-40B4-BE49-F238E27FC236}">
                <a16:creationId xmlns:a16="http://schemas.microsoft.com/office/drawing/2014/main" id="{7648A2C6-4CCA-4FDA-B121-256E35E72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352910"/>
            <a:ext cx="10963153" cy="938199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2165676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4" orient="horz" pos="731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508000" y="6440840"/>
            <a:ext cx="14224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897B0D-BA2C-2244-86F3-025175B80EAC}" type="slidenum">
              <a:rPr lang="en-US">
                <a:solidFill>
                  <a:prstClr val="whit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22417"/>
      </p:ext>
    </p:extLst>
  </p:cSld>
  <p:clrMapOvr>
    <a:masterClrMapping/>
  </p:clrMapOvr>
  <p:transition spd="med">
    <p:wipe dir="r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/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E17FA15-4A5D-44CD-AC93-1403D462EE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766415"/>
            <a:ext cx="10972800" cy="4572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D734DD5-86D8-41D6-8A88-C937B8AC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06609"/>
            <a:ext cx="10963153" cy="457201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29752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3_Two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619249" y="365125"/>
            <a:ext cx="10963153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body" idx="1"/>
          </p:nvPr>
        </p:nvSpPr>
        <p:spPr>
          <a:xfrm>
            <a:off x="609600" y="1213642"/>
            <a:ext cx="5384800" cy="4912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9" lvl="0" indent="-39794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1pPr>
            <a:lvl2pPr marL="914377" lvl="1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566" lvl="2" indent="-32340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93"/>
              <a:buChar char="•"/>
              <a:defRPr sz="2133"/>
            </a:lvl3pPr>
            <a:lvl4pPr marL="1828754" lvl="3" indent="-32340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93"/>
              <a:buChar char="•"/>
              <a:defRPr sz="2133"/>
            </a:lvl4pPr>
            <a:lvl5pPr marL="2285943" lvl="4" indent="-32340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93"/>
              <a:buChar char="•"/>
              <a:defRPr sz="2133"/>
            </a:lvl5pPr>
            <a:lvl6pPr marL="2743131" lvl="5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320" lvl="6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509" lvl="7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697" lvl="8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2"/>
          </p:nvPr>
        </p:nvSpPr>
        <p:spPr>
          <a:xfrm>
            <a:off x="6197600" y="1213642"/>
            <a:ext cx="5384800" cy="4912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9" lvl="0" indent="-39794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1pPr>
            <a:lvl2pPr marL="914377" lvl="1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566" lvl="2" indent="-32340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93"/>
              <a:buChar char="•"/>
              <a:defRPr sz="2133"/>
            </a:lvl3pPr>
            <a:lvl4pPr marL="1828754" lvl="3" indent="-32340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93"/>
              <a:buChar char="•"/>
              <a:defRPr sz="2133"/>
            </a:lvl4pPr>
            <a:lvl5pPr marL="2285943" lvl="4" indent="-32340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93"/>
              <a:buChar char="•"/>
              <a:defRPr sz="2133"/>
            </a:lvl5pPr>
            <a:lvl6pPr marL="2743131" lvl="5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320" lvl="6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509" lvl="7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697" lvl="8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508000" y="6440835"/>
            <a:ext cx="142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08000" rIns="0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1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E89780E-BA2A-4195-AFD6-F3613B2DAD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327" y="2916"/>
            <a:ext cx="12210328" cy="68550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51DE64-5075-4573-85C2-04F31CEF66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304800"/>
            <a:ext cx="3134652" cy="9616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C7B731A-BED7-4C3A-908C-F62B8D6C1043}"/>
              </a:ext>
            </a:extLst>
          </p:cNvPr>
          <p:cNvGrpSpPr/>
          <p:nvPr userDrawn="1"/>
        </p:nvGrpSpPr>
        <p:grpSpPr>
          <a:xfrm>
            <a:off x="1828801" y="1081798"/>
            <a:ext cx="2179629" cy="338554"/>
            <a:chOff x="9484801" y="1063732"/>
            <a:chExt cx="2199454" cy="34163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93EE703-20F3-49DB-AA13-D15ECCC6BE9E}"/>
                </a:ext>
              </a:extLst>
            </p:cNvPr>
            <p:cNvSpPr txBox="1"/>
            <p:nvPr/>
          </p:nvSpPr>
          <p:spPr>
            <a:xfrm>
              <a:off x="9484801" y="1063732"/>
              <a:ext cx="2101564" cy="341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>
                    <a:lumMod val="50000"/>
                    <a:lumOff val="50000"/>
                  </a:srgbClr>
                </a:buClr>
                <a:buSzPct val="75000"/>
                <a:defRPr/>
              </a:pPr>
              <a:r>
                <a:rPr lang="en-US" sz="1600" dirty="0">
                  <a:solidFill>
                    <a:prstClr val="white"/>
                  </a:solidFill>
                  <a:latin typeface="Yu Gothic UI Semilight" panose="020B0400000000000000" pitchFamily="34" charset="-128"/>
                  <a:ea typeface="Yu Gothic UI Semilight" panose="020B0400000000000000" pitchFamily="34" charset="-128"/>
                </a:rPr>
                <a:t>The Network Matters.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EC9019-224F-40AE-B0C2-DE6B18E95982}"/>
                </a:ext>
              </a:extLst>
            </p:cNvPr>
            <p:cNvSpPr txBox="1"/>
            <p:nvPr/>
          </p:nvSpPr>
          <p:spPr>
            <a:xfrm>
              <a:off x="11388981" y="1111867"/>
              <a:ext cx="29527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prstClr val="black">
                    <a:lumMod val="50000"/>
                    <a:lumOff val="50000"/>
                  </a:prstClr>
                </a:buClr>
                <a:buSzPct val="75000"/>
              </a:pPr>
              <a:r>
                <a:rPr lang="en-US" sz="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TM</a:t>
              </a:r>
            </a:p>
          </p:txBody>
        </p:sp>
      </p:grpSp>
      <p:sp>
        <p:nvSpPr>
          <p:cNvPr id="11" name="Subtitle 2">
            <a:extLst>
              <a:ext uri="{FF2B5EF4-FFF2-40B4-BE49-F238E27FC236}">
                <a16:creationId xmlns:a16="http://schemas.microsoft.com/office/drawing/2014/main" id="{4507F778-35C0-4C9C-A3A3-88D6FE015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287838"/>
            <a:ext cx="9144000" cy="665162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>
              <a:buFontTx/>
              <a:buNone/>
              <a:defRPr lang="en-US" sz="32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ECD11A1-5E04-4BDC-9E63-9ADE217AA2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808163"/>
            <a:ext cx="9144000" cy="2387600"/>
          </a:xfrm>
        </p:spPr>
        <p:txBody>
          <a:bodyPr lIns="0" anchor="b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IN" dirty="0"/>
              <a:t>Click to edit Master </a:t>
            </a:r>
            <a:br>
              <a:rPr lang="en-IN" dirty="0"/>
            </a:br>
            <a:r>
              <a:rPr lang="en-IN" dirty="0"/>
              <a:t>title style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80BA4E76-6BB7-4B24-A392-04EBBA136C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0509" y="5484958"/>
            <a:ext cx="5255491" cy="516052"/>
          </a:xfrm>
        </p:spPr>
        <p:txBody>
          <a:bodyPr lIns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DD.MM.YYYY</a:t>
            </a:r>
            <a:endParaRPr lang="en-IN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7984A98-DC36-48FC-92D6-A181691111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4944836"/>
            <a:ext cx="9144000" cy="527050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indent="0">
              <a:buNone/>
              <a:defRPr lang="en-IN" sz="2000" kern="12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IN" sz="2000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86536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3">
            <a:extLst>
              <a:ext uri="{FF2B5EF4-FFF2-40B4-BE49-F238E27FC236}">
                <a16:creationId xmlns:a16="http://schemas.microsoft.com/office/drawing/2014/main" id="{44F93EFE-C0BA-4B3A-8BC2-944FB4014E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72756"/>
            <a:ext cx="6096000" cy="67852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2F17C3-CEB9-4710-BF10-11CF45B99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5334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00201"/>
            <a:ext cx="51054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4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38200" y="2533651"/>
            <a:ext cx="51054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4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38200" y="3467101"/>
            <a:ext cx="51054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4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38200" y="4400551"/>
            <a:ext cx="51054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4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38200" y="5334000"/>
            <a:ext cx="51054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4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A1BD90-07C9-4B52-8634-4915AE35AF26}"/>
              </a:ext>
            </a:extLst>
          </p:cNvPr>
          <p:cNvCxnSpPr/>
          <p:nvPr userDrawn="1"/>
        </p:nvCxnSpPr>
        <p:spPr>
          <a:xfrm>
            <a:off x="685800" y="1600200"/>
            <a:ext cx="0" cy="64008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5B6EB8-9226-4B3D-9F39-D6E3E4465525}"/>
              </a:ext>
            </a:extLst>
          </p:cNvPr>
          <p:cNvCxnSpPr/>
          <p:nvPr userDrawn="1"/>
        </p:nvCxnSpPr>
        <p:spPr>
          <a:xfrm>
            <a:off x="685800" y="2526030"/>
            <a:ext cx="0" cy="64008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334DD1-7B6E-406B-8828-088F248A7CDB}"/>
              </a:ext>
            </a:extLst>
          </p:cNvPr>
          <p:cNvCxnSpPr/>
          <p:nvPr userDrawn="1"/>
        </p:nvCxnSpPr>
        <p:spPr>
          <a:xfrm>
            <a:off x="685800" y="3451860"/>
            <a:ext cx="0" cy="64008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6430B9-9689-418B-B8E5-8F1593630340}"/>
              </a:ext>
            </a:extLst>
          </p:cNvPr>
          <p:cNvCxnSpPr/>
          <p:nvPr userDrawn="1"/>
        </p:nvCxnSpPr>
        <p:spPr>
          <a:xfrm>
            <a:off x="685800" y="4377690"/>
            <a:ext cx="0" cy="64008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D33BA1E-40E3-4A67-BA36-8D392103F88D}"/>
              </a:ext>
            </a:extLst>
          </p:cNvPr>
          <p:cNvCxnSpPr/>
          <p:nvPr userDrawn="1"/>
        </p:nvCxnSpPr>
        <p:spPr>
          <a:xfrm>
            <a:off x="685800" y="5303520"/>
            <a:ext cx="0" cy="64008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7165DA1-AEA4-4C53-8B35-2ED94EC37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 algn="r">
              <a:defRPr sz="105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3F6342-6DB6-4FC7-BBC5-FA55F27928C8}"/>
              </a:ext>
            </a:extLst>
          </p:cNvPr>
          <p:cNvSpPr txBox="1"/>
          <p:nvPr userDrawn="1"/>
        </p:nvSpPr>
        <p:spPr>
          <a:xfrm>
            <a:off x="9067800" y="6558736"/>
            <a:ext cx="19078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prstClr val="white"/>
                </a:solidFill>
              </a:rPr>
              <a:t>Copyright © 2019 Pluribus Networks, Inc.</a:t>
            </a:r>
          </a:p>
        </p:txBody>
      </p:sp>
    </p:spTree>
    <p:extLst>
      <p:ext uri="{BB962C8B-B14F-4D97-AF65-F5344CB8AC3E}">
        <p14:creationId xmlns:p14="http://schemas.microsoft.com/office/powerpoint/2010/main" val="374457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Subtitle / 2 stacked title and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97877" y="4038600"/>
            <a:ext cx="5598000" cy="457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97877" y="4506053"/>
            <a:ext cx="5598000" cy="1555384"/>
          </a:xfrm>
          <a:prstGeom prst="rect">
            <a:avLst/>
          </a:prstGeom>
          <a:noFill/>
        </p:spPr>
        <p:txBody>
          <a:bodyPr tIns="18000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247" y="1822635"/>
            <a:ext cx="5598000" cy="457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19247" y="2290088"/>
            <a:ext cx="5598000" cy="1555384"/>
          </a:xfrm>
          <a:prstGeom prst="rect">
            <a:avLst/>
          </a:prstGeom>
          <a:noFill/>
        </p:spPr>
        <p:txBody>
          <a:bodyPr tIns="18000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6D1DA3F-883E-4490-88B0-0B02CD8A4B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766415"/>
            <a:ext cx="10972800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53D8F4C5-E815-45E7-B3DC-D50298FD3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6609"/>
            <a:ext cx="10963153" cy="457200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219AAE-6459-4700-8D1A-F5CC9D592A1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951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67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>
                <a:solidFill>
                  <a:schemeClr val="tx1"/>
                </a:solidFill>
              </a:defRPr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>
                <a:solidFill>
                  <a:schemeClr val="tx1"/>
                </a:solidFill>
              </a:defRPr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D7B6856C-907A-454A-B8F2-0DD6B6EFD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47" y="365125"/>
            <a:ext cx="10963153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E9F1B5-E3B9-492C-9BE0-1332E62D77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>
              <a:defRPr lang="en-US" smtClean="0"/>
            </a:lvl1pPr>
          </a:lstStyle>
          <a:p>
            <a:fld id="{846A81A3-8E44-4156-A5DF-D64E93CCEF23}" type="slidenum">
              <a:rPr lang="en-I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29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81200"/>
            <a:ext cx="10972800" cy="41957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400"/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668496-3CC1-4CA6-8F09-4FAD864446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19200"/>
            <a:ext cx="10972800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D7B6856C-907A-454A-B8F2-0DD6B6EFD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47" y="365125"/>
            <a:ext cx="10963153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0AA74-6F99-4D1C-9DF0-0759FB852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5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C668496-3CC1-4CA6-8F09-4FAD864446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19200"/>
            <a:ext cx="10972800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D7B6856C-907A-454A-B8F2-0DD6B6EFD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47" y="365125"/>
            <a:ext cx="10963153" cy="8540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1A49F-468E-4536-9EDD-3D2B2A354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71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FB08A-875F-4E87-91D4-883B273BC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8BF4F-E0E1-4B7C-BA84-D9F12BD8D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668496-3CC1-4CA6-8F09-4FAD864446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19200"/>
            <a:ext cx="10972800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D7B6856C-907A-454A-B8F2-0DD6B6EFD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47" y="365125"/>
            <a:ext cx="10963153" cy="8540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62FAA0-910D-477D-A8D7-FA53557EE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30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2E77A-221F-4392-B4F0-C7E1AE544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4108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9AF712-1370-4E86-B7C2-48CB2DC33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4108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FBE870-263F-45F5-B40C-55AC8AA2D7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600" y="1681163"/>
            <a:ext cx="54108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7D1944-16DF-4979-8EF1-3FCF609C0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600" y="2505075"/>
            <a:ext cx="54108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D7B6856C-907A-454A-B8F2-0DD6B6EFD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47" y="365125"/>
            <a:ext cx="10963153" cy="8540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797B1ED-BDDB-4675-9F63-A6085FDA1B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24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3" hasCustomPrompt="1"/>
          </p:nvPr>
        </p:nvSpPr>
        <p:spPr>
          <a:xfrm>
            <a:off x="619125" y="1600200"/>
            <a:ext cx="10963275" cy="4576763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add chart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668496-3CC1-4CA6-8F09-4FAD864446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219200"/>
            <a:ext cx="10972800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D7B6856C-907A-454A-B8F2-0DD6B6EFD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47" y="365125"/>
            <a:ext cx="10963153" cy="8540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9B76BEE-BB74-461B-987C-16D43C638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9000"/>
            <a:ext cx="12192000" cy="3429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add image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49693"/>
            <a:ext cx="10972800" cy="179830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400"/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D7B6856C-907A-454A-B8F2-0DD6B6EFD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47" y="365125"/>
            <a:ext cx="10963153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5EE53-20FD-4A51-9D36-D8D50BBCCC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93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69166"/>
            <a:ext cx="6096000" cy="6788834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add image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76400"/>
            <a:ext cx="5257800" cy="41148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400"/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D7B6856C-907A-454A-B8F2-0DD6B6EFD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47" y="365125"/>
            <a:ext cx="5248153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B46B5-07A7-44B1-BA2F-503F563A0A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81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69166"/>
            <a:ext cx="6096000" cy="6788834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add image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1676400"/>
            <a:ext cx="5257800" cy="41148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400"/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D7B6856C-907A-454A-B8F2-0DD6B6EFD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447" y="365125"/>
            <a:ext cx="5248153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E2BF5-6C46-4875-BECE-EE93831B2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43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69166"/>
            <a:ext cx="12192000" cy="309709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add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F17C3-CEB9-4710-BF10-11CF45B99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276600"/>
            <a:ext cx="10972800" cy="9144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156275"/>
            <a:ext cx="10972800" cy="1905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400"/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9AED7-8777-4D99-B88A-69B9F73BC9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41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Subtitle / 4 image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315826" y="3856285"/>
            <a:ext cx="2397600" cy="457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15826" y="4267200"/>
            <a:ext cx="2397600" cy="1468800"/>
          </a:xfrm>
          <a:prstGeom prst="rect">
            <a:avLst/>
          </a:prstGeom>
          <a:noFill/>
        </p:spPr>
        <p:txBody>
          <a:bodyPr tIns="18000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79000" y="3856285"/>
            <a:ext cx="2397600" cy="457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79000" y="4267200"/>
            <a:ext cx="2397600" cy="1467462"/>
          </a:xfrm>
          <a:prstGeom prst="rect">
            <a:avLst/>
          </a:prstGeom>
          <a:noFill/>
        </p:spPr>
        <p:txBody>
          <a:bodyPr tIns="18000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991600" y="3856285"/>
            <a:ext cx="2397600" cy="457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8991600" y="4267200"/>
            <a:ext cx="2397600" cy="1468800"/>
          </a:xfrm>
          <a:prstGeom prst="rect">
            <a:avLst/>
          </a:prstGeom>
          <a:noFill/>
        </p:spPr>
        <p:txBody>
          <a:bodyPr tIns="18000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3602546" y="3856285"/>
            <a:ext cx="2398909" cy="457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3602546" y="4267200"/>
            <a:ext cx="2398909" cy="1468800"/>
          </a:xfrm>
          <a:prstGeom prst="rect">
            <a:avLst/>
          </a:prstGeom>
          <a:noFill/>
        </p:spPr>
        <p:txBody>
          <a:bodyPr tIns="18000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2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1439238" y="2135935"/>
            <a:ext cx="1301554" cy="1301554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add icon here</a:t>
            </a:r>
          </a:p>
        </p:txBody>
      </p:sp>
      <p:sp>
        <p:nvSpPr>
          <p:cNvPr id="43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6821946" y="2135935"/>
            <a:ext cx="1301554" cy="1301554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add icon here</a:t>
            </a:r>
          </a:p>
        </p:txBody>
      </p:sp>
      <p:sp>
        <p:nvSpPr>
          <p:cNvPr id="44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4150121" y="2135935"/>
            <a:ext cx="1301554" cy="1301554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add icon here</a:t>
            </a:r>
          </a:p>
        </p:txBody>
      </p:sp>
      <p:sp>
        <p:nvSpPr>
          <p:cNvPr id="45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9521620" y="2135935"/>
            <a:ext cx="1301554" cy="1301554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add icon here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DC6D29F8-DF24-4AE0-871F-9C1A544EAF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766415"/>
            <a:ext cx="10972800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4AA29973-038A-45E2-9392-65DC45414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6609"/>
            <a:ext cx="10963153" cy="457200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0A7F2A-2B20-4DA9-9927-5846074C7CA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555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4" orient="horz" pos="1152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97877" y="4038600"/>
            <a:ext cx="5598000" cy="45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668496-3CC1-4CA6-8F09-4FAD864446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19200"/>
            <a:ext cx="10972800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7B6856C-907A-454A-B8F2-0DD6B6EFD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97877" y="4506053"/>
            <a:ext cx="5598000" cy="15553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8000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6553200" y="1817224"/>
            <a:ext cx="5029200" cy="42442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add image here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247" y="1822635"/>
            <a:ext cx="5598000" cy="45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19247" y="2290088"/>
            <a:ext cx="5598000" cy="15553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8000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E6BFEF-45BE-4483-81BD-625244F1FE70}"/>
              </a:ext>
            </a:extLst>
          </p:cNvPr>
          <p:cNvSpPr/>
          <p:nvPr userDrawn="1"/>
        </p:nvSpPr>
        <p:spPr>
          <a:xfrm>
            <a:off x="597877" y="4469972"/>
            <a:ext cx="5598000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AE6BFEF-45BE-4483-81BD-625244F1FE70}"/>
              </a:ext>
            </a:extLst>
          </p:cNvPr>
          <p:cNvSpPr/>
          <p:nvPr userDrawn="1"/>
        </p:nvSpPr>
        <p:spPr>
          <a:xfrm>
            <a:off x="619247" y="2254007"/>
            <a:ext cx="5598000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28EAD5C-B5E6-402A-B25E-351816FD80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76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315826" y="3856285"/>
            <a:ext cx="2397600" cy="45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15826" y="4267200"/>
            <a:ext cx="2397600" cy="1468800"/>
          </a:xfrm>
          <a:prstGeom prst="rect">
            <a:avLst/>
          </a:prstGeom>
          <a:noFill/>
        </p:spPr>
        <p:txBody>
          <a:bodyPr tIns="18000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79000" y="3856285"/>
            <a:ext cx="2397600" cy="45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79000" y="4267200"/>
            <a:ext cx="2397600" cy="1467462"/>
          </a:xfrm>
          <a:prstGeom prst="rect">
            <a:avLst/>
          </a:prstGeom>
          <a:noFill/>
        </p:spPr>
        <p:txBody>
          <a:bodyPr tIns="18000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991600" y="3856285"/>
            <a:ext cx="2397600" cy="45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8991600" y="4267200"/>
            <a:ext cx="2397600" cy="1468800"/>
          </a:xfrm>
          <a:prstGeom prst="rect">
            <a:avLst/>
          </a:prstGeom>
          <a:noFill/>
        </p:spPr>
        <p:txBody>
          <a:bodyPr tIns="18000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3602546" y="3856285"/>
            <a:ext cx="2398909" cy="45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3602546" y="4267200"/>
            <a:ext cx="2398909" cy="1468800"/>
          </a:xfrm>
          <a:prstGeom prst="rect">
            <a:avLst/>
          </a:prstGeom>
          <a:noFill/>
        </p:spPr>
        <p:txBody>
          <a:bodyPr tIns="18000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C6BAB04-851D-4A26-BD10-32B230566B51}"/>
              </a:ext>
            </a:extLst>
          </p:cNvPr>
          <p:cNvSpPr/>
          <p:nvPr/>
        </p:nvSpPr>
        <p:spPr>
          <a:xfrm>
            <a:off x="1137213" y="1820292"/>
            <a:ext cx="1905605" cy="1905605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68C9014-2ADF-4A72-B176-0918AB3BF58A}"/>
              </a:ext>
            </a:extLst>
          </p:cNvPr>
          <p:cNvSpPr/>
          <p:nvPr/>
        </p:nvSpPr>
        <p:spPr>
          <a:xfrm>
            <a:off x="6525467" y="1828195"/>
            <a:ext cx="1905605" cy="1905605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AC51829-4C7A-4E0F-B7B0-7C741386160E}"/>
              </a:ext>
            </a:extLst>
          </p:cNvPr>
          <p:cNvSpPr/>
          <p:nvPr/>
        </p:nvSpPr>
        <p:spPr>
          <a:xfrm>
            <a:off x="3831340" y="1820292"/>
            <a:ext cx="1905605" cy="1905605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A95F7D3-719A-4799-889C-3F9C431B0E1D}"/>
              </a:ext>
            </a:extLst>
          </p:cNvPr>
          <p:cNvSpPr/>
          <p:nvPr/>
        </p:nvSpPr>
        <p:spPr>
          <a:xfrm>
            <a:off x="9219595" y="1828195"/>
            <a:ext cx="1905605" cy="1905605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1439238" y="2122317"/>
            <a:ext cx="1301554" cy="130155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add icon here</a:t>
            </a:r>
          </a:p>
        </p:txBody>
      </p:sp>
      <p:sp>
        <p:nvSpPr>
          <p:cNvPr id="43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6821946" y="2149554"/>
            <a:ext cx="1301554" cy="130155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add icon here</a:t>
            </a:r>
          </a:p>
        </p:txBody>
      </p:sp>
      <p:sp>
        <p:nvSpPr>
          <p:cNvPr id="44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4150121" y="2122317"/>
            <a:ext cx="1301554" cy="130155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add icon here</a:t>
            </a:r>
          </a:p>
        </p:txBody>
      </p:sp>
      <p:sp>
        <p:nvSpPr>
          <p:cNvPr id="45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9521620" y="2149554"/>
            <a:ext cx="1301554" cy="130155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add icon here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0C668496-3CC1-4CA6-8F09-4FAD864446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19200"/>
            <a:ext cx="10972800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27" name="Title 6">
            <a:extLst>
              <a:ext uri="{FF2B5EF4-FFF2-40B4-BE49-F238E27FC236}">
                <a16:creationId xmlns:a16="http://schemas.microsoft.com/office/drawing/2014/main" id="{D7B6856C-907A-454A-B8F2-0DD6B6EFD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47" y="365125"/>
            <a:ext cx="10963153" cy="8540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9EFC624D-9686-4241-B6CC-D10580890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23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4" orient="horz" pos="1152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19247" y="2761431"/>
            <a:ext cx="2268000" cy="29421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80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3395146" y="1816128"/>
            <a:ext cx="2268000" cy="8602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3395146" y="2761431"/>
            <a:ext cx="2268000" cy="29421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80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171045" y="1844381"/>
            <a:ext cx="2268000" cy="8602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171045" y="2761431"/>
            <a:ext cx="2268000" cy="29421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80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8946945" y="1818917"/>
            <a:ext cx="2268000" cy="8602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8946945" y="2761431"/>
            <a:ext cx="2268000" cy="29421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80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247" y="1822634"/>
            <a:ext cx="2268000" cy="8602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A7A280-DCEF-4227-9EB8-AA407026BD74}"/>
              </a:ext>
            </a:extLst>
          </p:cNvPr>
          <p:cNvSpPr/>
          <p:nvPr userDrawn="1"/>
        </p:nvSpPr>
        <p:spPr>
          <a:xfrm rot="16200000" flipH="1">
            <a:off x="1717247" y="1591431"/>
            <a:ext cx="72000" cy="22680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62B06B-A322-4766-AB7C-22371E569832}"/>
              </a:ext>
            </a:extLst>
          </p:cNvPr>
          <p:cNvSpPr/>
          <p:nvPr userDrawn="1"/>
        </p:nvSpPr>
        <p:spPr>
          <a:xfrm rot="16200000" flipH="1">
            <a:off x="4493146" y="1588793"/>
            <a:ext cx="72000" cy="22680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67F5277-63EF-4BC8-B344-CD967C8C3D06}"/>
              </a:ext>
            </a:extLst>
          </p:cNvPr>
          <p:cNvSpPr/>
          <p:nvPr userDrawn="1"/>
        </p:nvSpPr>
        <p:spPr>
          <a:xfrm rot="16200000" flipH="1">
            <a:off x="7269045" y="1591431"/>
            <a:ext cx="72000" cy="22680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9010E53-4C69-48B0-8C1F-0FB83C9BC70A}"/>
              </a:ext>
            </a:extLst>
          </p:cNvPr>
          <p:cNvSpPr/>
          <p:nvPr userDrawn="1"/>
        </p:nvSpPr>
        <p:spPr>
          <a:xfrm rot="16200000" flipH="1">
            <a:off x="10044945" y="1588793"/>
            <a:ext cx="72000" cy="22680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668496-3CC1-4CA6-8F09-4FAD864446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19200"/>
            <a:ext cx="10972800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7B6856C-907A-454A-B8F2-0DD6B6EFD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273B24B-C4CF-45E1-A612-0CC5AA17C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6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1446292" y="1715421"/>
            <a:ext cx="2624400" cy="2624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add image here</a:t>
            </a:r>
          </a:p>
          <a:p>
            <a:endParaRPr lang="en-US" dirty="0"/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4759770" y="1715421"/>
            <a:ext cx="2624400" cy="2624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add image here</a:t>
            </a:r>
          </a:p>
          <a:p>
            <a:endParaRPr lang="en-US" dirty="0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8074899" y="1715421"/>
            <a:ext cx="2624400" cy="2624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add image here</a:t>
            </a:r>
          </a:p>
          <a:p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1376377" y="4968532"/>
            <a:ext cx="2741627" cy="876566"/>
          </a:xfrm>
          <a:prstGeom prst="rect">
            <a:avLst/>
          </a:prstGeom>
          <a:noFill/>
        </p:spPr>
        <p:txBody>
          <a:bodyPr tIns="108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4702705" y="4524017"/>
            <a:ext cx="2741627" cy="39553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702705" y="4968532"/>
            <a:ext cx="2741627" cy="876566"/>
          </a:xfrm>
          <a:prstGeom prst="rect">
            <a:avLst/>
          </a:prstGeom>
          <a:noFill/>
        </p:spPr>
        <p:txBody>
          <a:bodyPr tIns="108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8016309" y="4524017"/>
            <a:ext cx="2741627" cy="39553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8016309" y="4968532"/>
            <a:ext cx="2741627" cy="876566"/>
          </a:xfrm>
          <a:prstGeom prst="rect">
            <a:avLst/>
          </a:prstGeom>
          <a:noFill/>
        </p:spPr>
        <p:txBody>
          <a:bodyPr tIns="108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389101" y="4524017"/>
            <a:ext cx="2741627" cy="39553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7B6856C-907A-454A-B8F2-0DD6B6EFD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DEC8AD-09E3-4877-8F45-C2CC8C3FB9DE}"/>
              </a:ext>
            </a:extLst>
          </p:cNvPr>
          <p:cNvSpPr/>
          <p:nvPr userDrawn="1"/>
        </p:nvSpPr>
        <p:spPr>
          <a:xfrm>
            <a:off x="1387528" y="4929115"/>
            <a:ext cx="2743200" cy="214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22BACBC-3215-46EE-8AB7-FDCAABCFCFAA}"/>
              </a:ext>
            </a:extLst>
          </p:cNvPr>
          <p:cNvSpPr/>
          <p:nvPr userDrawn="1"/>
        </p:nvSpPr>
        <p:spPr>
          <a:xfrm>
            <a:off x="4701132" y="4918955"/>
            <a:ext cx="2743200" cy="214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2A778A-8208-42C0-ACB0-05422EFE6E23}"/>
              </a:ext>
            </a:extLst>
          </p:cNvPr>
          <p:cNvSpPr/>
          <p:nvPr userDrawn="1"/>
        </p:nvSpPr>
        <p:spPr>
          <a:xfrm>
            <a:off x="8014736" y="4908795"/>
            <a:ext cx="2743200" cy="214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77C0518-CA31-4C13-B6DF-0416DF0BE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02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2B822-876C-43F6-AF4F-EE51DF16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33900"/>
            <a:ext cx="11179410" cy="806450"/>
          </a:xfrm>
          <a:prstGeom prst="rect">
            <a:avLst/>
          </a:prstGeom>
        </p:spPr>
        <p:txBody>
          <a:bodyPr anchor="ctr"/>
          <a:lstStyle>
            <a:lvl1pPr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5334000"/>
            <a:ext cx="11179410" cy="5270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Placeholder 2">
            <a:extLst>
              <a:ext uri="{FF2B5EF4-FFF2-40B4-BE49-F238E27FC236}">
                <a16:creationId xmlns:a16="http://schemas.microsoft.com/office/drawing/2014/main" id="{05758A06-D672-46FD-9405-0543F74311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0104"/>
            <a:ext cx="12192000" cy="3969435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2222914-3802-4138-AF11-842601BC98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94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D77569B-97A6-4B6F-B5D5-C05B582310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0103"/>
            <a:ext cx="12194896" cy="39694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22B822-876C-43F6-AF4F-EE51DF16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33900"/>
            <a:ext cx="11179410" cy="806450"/>
          </a:xfrm>
          <a:prstGeom prst="rect">
            <a:avLst/>
          </a:prstGeom>
        </p:spPr>
        <p:txBody>
          <a:bodyPr anchor="ctr"/>
          <a:lstStyle>
            <a:lvl1pPr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5334000"/>
            <a:ext cx="11179410" cy="5270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406DCF-0C27-4BC5-B440-D052E696F7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3CB3511C-CD60-4D2F-9FAF-FB8C954886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7286" y="73025"/>
            <a:ext cx="4879695" cy="67849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22B822-876C-43F6-AF4F-EE51DF16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581400"/>
            <a:ext cx="4724400" cy="806450"/>
          </a:xfrm>
          <a:prstGeom prst="rect">
            <a:avLst/>
          </a:prstGeom>
        </p:spPr>
        <p:txBody>
          <a:bodyPr anchor="ctr"/>
          <a:lstStyle>
            <a:lvl1pPr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29656-2BDD-4FFF-8613-25B17E365C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 algn="r">
              <a:defRPr sz="105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DEA1A2-104E-4E74-A2DE-55513B51BB28}"/>
              </a:ext>
            </a:extLst>
          </p:cNvPr>
          <p:cNvSpPr txBox="1"/>
          <p:nvPr userDrawn="1"/>
        </p:nvSpPr>
        <p:spPr>
          <a:xfrm>
            <a:off x="9067800" y="6558736"/>
            <a:ext cx="19078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prstClr val="white"/>
                </a:solidFill>
              </a:rPr>
              <a:t>Copyright © 2019 Pluribus Networks, Inc.</a:t>
            </a:r>
          </a:p>
        </p:txBody>
      </p:sp>
    </p:spTree>
    <p:extLst>
      <p:ext uri="{BB962C8B-B14F-4D97-AF65-F5344CB8AC3E}">
        <p14:creationId xmlns:p14="http://schemas.microsoft.com/office/powerpoint/2010/main" val="176873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69165"/>
            <a:ext cx="12192000" cy="6788835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add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22B822-876C-43F6-AF4F-EE51DF16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787650"/>
            <a:ext cx="6806153" cy="80645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3587750"/>
            <a:ext cx="6806153" cy="5270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 flipH="1">
            <a:off x="0" y="-7035"/>
            <a:ext cx="12192000" cy="76200"/>
          </a:xfrm>
          <a:prstGeom prst="rect">
            <a:avLst/>
          </a:prstGeom>
          <a:gradFill>
            <a:gsLst>
              <a:gs pos="100000">
                <a:schemeClr val="accent4"/>
              </a:gs>
              <a:gs pos="79000">
                <a:schemeClr val="accent3"/>
              </a:gs>
              <a:gs pos="0">
                <a:schemeClr val="accent2"/>
              </a:gs>
              <a:gs pos="26000">
                <a:schemeClr val="accent1"/>
              </a:gs>
              <a:gs pos="54000">
                <a:schemeClr val="tx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DDF314-6909-40FB-9BD9-72CAB8A2C4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32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0C44A08-27B2-46C3-B402-A4AD235E29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3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17637-F797-4CD3-BA23-BF4651AD7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B9A7C-C339-4993-8E0F-385F9A962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39921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96BC8B-237C-4871-85AC-33D286D23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778CDD-8F7B-4400-9A14-4061C1878D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3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Subtitle / 01-0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19247" y="2761431"/>
            <a:ext cx="2268000" cy="29421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80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3395146" y="1844381"/>
            <a:ext cx="2268000" cy="8602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3395146" y="2761431"/>
            <a:ext cx="2268000" cy="29421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80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171045" y="1844381"/>
            <a:ext cx="2268000" cy="8602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171045" y="2761431"/>
            <a:ext cx="2268000" cy="29421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80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8946945" y="1844381"/>
            <a:ext cx="2268000" cy="8602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8946945" y="2761431"/>
            <a:ext cx="2268000" cy="29421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80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247" y="1844381"/>
            <a:ext cx="2268000" cy="8602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B34C60E-473A-4468-B3C7-8AB1FBF40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766415"/>
            <a:ext cx="10972800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1717D86D-1998-416D-BB3D-D6A505A0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6609"/>
            <a:ext cx="10963153" cy="457200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0A8F7C-D42D-4ADD-B61F-11F06AB5648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502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36674-0D0D-4354-AA88-FCC238EF5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B150C4-97F0-4685-AAA5-AD8C4A0259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399212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9B5D2B-B5E3-43FA-9FE9-B29C8E407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A00DC3-C5F9-41F7-BA8E-9500E18D17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76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3"/>
            <a:ext cx="12192000" cy="678872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F2170E7-A407-4A31-B066-33CA087D3C1C}"/>
              </a:ext>
            </a:extLst>
          </p:cNvPr>
          <p:cNvSpPr/>
          <p:nvPr userDrawn="1"/>
        </p:nvSpPr>
        <p:spPr>
          <a:xfrm>
            <a:off x="0" y="69272"/>
            <a:ext cx="11887199" cy="6788727"/>
          </a:xfrm>
          <a:prstGeom prst="rect">
            <a:avLst/>
          </a:prstGeom>
          <a:gradFill flip="none" rotWithShape="1">
            <a:gsLst>
              <a:gs pos="66000">
                <a:schemeClr val="tx1">
                  <a:alpha val="49000"/>
                </a:schemeClr>
              </a:gs>
              <a:gs pos="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FB2499-3F9D-480D-94DC-48961992A8C7}"/>
              </a:ext>
            </a:extLst>
          </p:cNvPr>
          <p:cNvSpPr txBox="1"/>
          <p:nvPr userDrawn="1"/>
        </p:nvSpPr>
        <p:spPr>
          <a:xfrm>
            <a:off x="5037672" y="6096000"/>
            <a:ext cx="2345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prstClr val="black">
                  <a:lumMod val="50000"/>
                  <a:lumOff val="50000"/>
                </a:prstClr>
              </a:buClr>
              <a:buSzPct val="75000"/>
              <a:defRPr/>
            </a:pP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www.pluribusnetworks.com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D2D2CB9-531A-4DDE-B2B1-29BCA38BCF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304800"/>
            <a:ext cx="3134652" cy="961663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A31CC97F-9887-4A16-99FE-840F14BAF7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808163"/>
            <a:ext cx="9144000" cy="2387600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en-US" sz="6000" b="1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Thank You.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36D8541-5388-4F3F-B447-2B22D449FB05}"/>
              </a:ext>
            </a:extLst>
          </p:cNvPr>
          <p:cNvGrpSpPr/>
          <p:nvPr userDrawn="1"/>
        </p:nvGrpSpPr>
        <p:grpSpPr>
          <a:xfrm>
            <a:off x="1828801" y="1081798"/>
            <a:ext cx="2179629" cy="338554"/>
            <a:chOff x="9484801" y="1063732"/>
            <a:chExt cx="2199454" cy="34163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7311C61-AEA7-4165-A93D-E21919A88C5C}"/>
                </a:ext>
              </a:extLst>
            </p:cNvPr>
            <p:cNvSpPr txBox="1"/>
            <p:nvPr/>
          </p:nvSpPr>
          <p:spPr>
            <a:xfrm>
              <a:off x="9484801" y="1063732"/>
              <a:ext cx="2101564" cy="341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>
                    <a:lumMod val="50000"/>
                    <a:lumOff val="50000"/>
                  </a:srgbClr>
                </a:buClr>
                <a:buSzPct val="75000"/>
                <a:defRPr/>
              </a:pPr>
              <a:r>
                <a:rPr lang="en-US" sz="1600" dirty="0">
                  <a:solidFill>
                    <a:prstClr val="white"/>
                  </a:solidFill>
                  <a:latin typeface="Yu Gothic UI Semilight" panose="020B0400000000000000" pitchFamily="34" charset="-128"/>
                  <a:ea typeface="Yu Gothic UI Semilight" panose="020B0400000000000000" pitchFamily="34" charset="-128"/>
                </a:rPr>
                <a:t>The Network Matters.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51A9E67-D952-4DB5-B61A-E13FD14AFBDB}"/>
                </a:ext>
              </a:extLst>
            </p:cNvPr>
            <p:cNvSpPr txBox="1"/>
            <p:nvPr/>
          </p:nvSpPr>
          <p:spPr>
            <a:xfrm>
              <a:off x="11388981" y="1111867"/>
              <a:ext cx="29527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prstClr val="black">
                    <a:lumMod val="50000"/>
                    <a:lumOff val="50000"/>
                  </a:prstClr>
                </a:buClr>
                <a:buSzPct val="75000"/>
              </a:pPr>
              <a:r>
                <a:rPr lang="en-US" sz="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242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ection Hea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2523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27264"/>
            <a:ext cx="10363200" cy="1298573"/>
          </a:xfrm>
        </p:spPr>
        <p:txBody>
          <a:bodyPr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+mj-lt"/>
                <a:cs typeface="Gotham Boo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757450"/>
            <a:ext cx="10363200" cy="832068"/>
          </a:xfr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rgbClr val="FFFFFF"/>
                </a:solidFill>
                <a:latin typeface="+mj-lt"/>
                <a:cs typeface="Gotham Book"/>
              </a:defRPr>
            </a:lvl1pPr>
            <a:lvl2pPr marL="607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5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3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1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8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6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4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2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3825368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© 2018 SDxCentral.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34986" y="6356352"/>
            <a:ext cx="5021225" cy="365125"/>
          </a:xfrm>
          <a:prstGeom prst="rect">
            <a:avLst/>
          </a:prstGeom>
        </p:spPr>
        <p:txBody>
          <a:bodyPr/>
          <a:lstStyle/>
          <a:p>
            <a:fld id="{68538F55-C4A1-A544-8B29-2E5492723DF4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0838673" y="5992840"/>
            <a:ext cx="1253863" cy="7286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364" tIns="34187" rIns="68364" bIns="34187" rtlCol="0" anchor="ctr"/>
          <a:lstStyle/>
          <a:p>
            <a:pPr algn="ctr" defTabSz="607769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9494143" y="6237515"/>
            <a:ext cx="1706163" cy="6204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364" tIns="34187" rIns="68364" bIns="34187" rtlCol="0" anchor="ctr"/>
          <a:lstStyle/>
          <a:p>
            <a:pPr algn="ctr" defTabSz="607769"/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6211" y="5152795"/>
            <a:ext cx="2327564" cy="134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6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 /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3"/>
            <a:ext cx="12192000" cy="678872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F2170E7-A407-4A31-B066-33CA087D3C1C}"/>
              </a:ext>
            </a:extLst>
          </p:cNvPr>
          <p:cNvSpPr/>
          <p:nvPr userDrawn="1"/>
        </p:nvSpPr>
        <p:spPr>
          <a:xfrm>
            <a:off x="0" y="69272"/>
            <a:ext cx="11887199" cy="6788727"/>
          </a:xfrm>
          <a:prstGeom prst="rect">
            <a:avLst/>
          </a:prstGeom>
          <a:gradFill flip="none" rotWithShape="1">
            <a:gsLst>
              <a:gs pos="66000">
                <a:schemeClr val="tx1">
                  <a:alpha val="49000"/>
                </a:schemeClr>
              </a:gs>
              <a:gs pos="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FB2499-3F9D-480D-94DC-48961992A8C7}"/>
              </a:ext>
            </a:extLst>
          </p:cNvPr>
          <p:cNvSpPr txBox="1"/>
          <p:nvPr userDrawn="1"/>
        </p:nvSpPr>
        <p:spPr>
          <a:xfrm>
            <a:off x="5037672" y="6096000"/>
            <a:ext cx="2345257" cy="307777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www.pluribusnetworks.com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31CC97F-9887-4A16-99FE-840F14BAF7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808163"/>
            <a:ext cx="9144000" cy="2387600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en-US" sz="6000" b="1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Thank You.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21F21B9C-7C29-4ADE-873D-D8A60C4A3D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43" y="285719"/>
            <a:ext cx="3157781" cy="964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9EC991-CCB4-4C34-92C0-595D5F8B05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61" t="85758" r="-1449"/>
          <a:stretch/>
        </p:blipFill>
        <p:spPr>
          <a:xfrm>
            <a:off x="1814030" y="1129499"/>
            <a:ext cx="2128050" cy="13696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2D770C3-C2A6-46C0-879F-B99D4564CA95}"/>
              </a:ext>
            </a:extLst>
          </p:cNvPr>
          <p:cNvGrpSpPr/>
          <p:nvPr userDrawn="1"/>
        </p:nvGrpSpPr>
        <p:grpSpPr>
          <a:xfrm>
            <a:off x="1828801" y="1081798"/>
            <a:ext cx="2179629" cy="338554"/>
            <a:chOff x="9484801" y="1063732"/>
            <a:chExt cx="2199454" cy="34163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CA2148-4742-49A8-A35D-A562F36198F5}"/>
                </a:ext>
              </a:extLst>
            </p:cNvPr>
            <p:cNvSpPr txBox="1"/>
            <p:nvPr/>
          </p:nvSpPr>
          <p:spPr>
            <a:xfrm>
              <a:off x="9484801" y="1063732"/>
              <a:ext cx="2101564" cy="341633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>
                    <a:lumMod val="50000"/>
                    <a:lumOff val="50000"/>
                  </a:srgbClr>
                </a:buClr>
                <a:buSzPct val="75000"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34" charset="-128"/>
                  <a:ea typeface="Yu Gothic UI Semilight" panose="020B0400000000000000" pitchFamily="34" charset="-128"/>
                </a:rPr>
                <a:t>The Network Matters.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DA706C-A231-4715-B805-A3DDD7988B3A}"/>
                </a:ext>
              </a:extLst>
            </p:cNvPr>
            <p:cNvSpPr txBox="1"/>
            <p:nvPr/>
          </p:nvSpPr>
          <p:spPr>
            <a:xfrm>
              <a:off x="11388981" y="1111867"/>
              <a:ext cx="295274" cy="184666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>
                <a:buClr>
                  <a:schemeClr val="tx1">
                    <a:lumMod val="50000"/>
                    <a:lumOff val="50000"/>
                  </a:schemeClr>
                </a:buClr>
                <a:buSzPct val="75000"/>
              </a:pPr>
              <a:r>
                <a:rPr lang="en-US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919788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880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Subtitle / 01-05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19247" y="2761431"/>
            <a:ext cx="2011680" cy="29421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80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2857115" y="1844381"/>
            <a:ext cx="2011680" cy="8602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2856401" y="2761431"/>
            <a:ext cx="2011680" cy="29421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80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5094983" y="1844381"/>
            <a:ext cx="2011680" cy="8602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5093555" y="2761431"/>
            <a:ext cx="2011680" cy="29421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80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7332851" y="1844381"/>
            <a:ext cx="2011680" cy="8602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330709" y="2761431"/>
            <a:ext cx="2011680" cy="29421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80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247" y="1844381"/>
            <a:ext cx="2011680" cy="8602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B34C60E-473A-4468-B3C7-8AB1FBF40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766415"/>
            <a:ext cx="10972800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1717D86D-1998-416D-BB3D-D6A505A0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6609"/>
            <a:ext cx="10963153" cy="457200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0A8F7C-D42D-4ADD-B61F-11F06AB5648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9570720" y="1844381"/>
            <a:ext cx="2011680" cy="859536"/>
          </a:xfrm>
        </p:spPr>
        <p:txBody>
          <a:bodyPr anchor="ctr"/>
          <a:lstStyle>
            <a:lvl1pPr marL="0" indent="0" algn="ctr">
              <a:buNone/>
              <a:defRPr lang="en-IN" sz="5400" b="0" kern="1200" dirty="0">
                <a:solidFill>
                  <a:schemeClr val="accent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05</a:t>
            </a:r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9" hasCustomPrompt="1"/>
          </p:nvPr>
        </p:nvSpPr>
        <p:spPr>
          <a:xfrm>
            <a:off x="9567863" y="2761430"/>
            <a:ext cx="2011362" cy="2944368"/>
          </a:xfrm>
          <a:solidFill>
            <a:schemeClr val="bg2">
              <a:lumMod val="20000"/>
              <a:lumOff val="80000"/>
            </a:schemeClr>
          </a:solidFill>
        </p:spPr>
        <p:txBody>
          <a:bodyPr tIns="182880"/>
          <a:lstStyle>
            <a:lvl1pPr marL="0" indent="0">
              <a:buNone/>
              <a:defRPr lang="en-IN" sz="16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67601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3 circle images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1446292" y="1715421"/>
            <a:ext cx="2624400" cy="2624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add image here</a:t>
            </a:r>
          </a:p>
          <a:p>
            <a:endParaRPr lang="en-US" dirty="0"/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4759770" y="1715421"/>
            <a:ext cx="2624400" cy="2624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add image here</a:t>
            </a:r>
          </a:p>
          <a:p>
            <a:endParaRPr lang="en-US" dirty="0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8074899" y="1715421"/>
            <a:ext cx="2624400" cy="2624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add image here</a:t>
            </a:r>
          </a:p>
          <a:p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1376377" y="4968532"/>
            <a:ext cx="2741627" cy="876566"/>
          </a:xfrm>
          <a:prstGeom prst="rect">
            <a:avLst/>
          </a:prstGeom>
          <a:noFill/>
        </p:spPr>
        <p:txBody>
          <a:bodyPr tIns="108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4702705" y="4524017"/>
            <a:ext cx="2741627" cy="39553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702705" y="4968532"/>
            <a:ext cx="2741627" cy="876566"/>
          </a:xfrm>
          <a:prstGeom prst="rect">
            <a:avLst/>
          </a:prstGeom>
          <a:noFill/>
        </p:spPr>
        <p:txBody>
          <a:bodyPr tIns="108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8016309" y="4524017"/>
            <a:ext cx="2741627" cy="39553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8016309" y="4968532"/>
            <a:ext cx="2741627" cy="876566"/>
          </a:xfrm>
          <a:prstGeom prst="rect">
            <a:avLst/>
          </a:prstGeom>
          <a:noFill/>
        </p:spPr>
        <p:txBody>
          <a:bodyPr tIns="1080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389101" y="4524017"/>
            <a:ext cx="2741627" cy="39553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AC62930D-7E70-4660-B17F-FECBA6CB8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6609"/>
            <a:ext cx="10963153" cy="938198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72449-285F-4DE1-AC68-042E52FEC57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6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2B822-876C-43F6-AF4F-EE51DF16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33900"/>
            <a:ext cx="11179410" cy="80645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 b="1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5334000"/>
            <a:ext cx="11179410" cy="5270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Placeholder 2">
            <a:extLst>
              <a:ext uri="{FF2B5EF4-FFF2-40B4-BE49-F238E27FC236}">
                <a16:creationId xmlns:a16="http://schemas.microsoft.com/office/drawing/2014/main" id="{05758A06-D672-46FD-9405-0543F74311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0104"/>
            <a:ext cx="12192000" cy="396943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509D29-EC81-4483-997D-C6E3C8948C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260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D77569B-97A6-4B6F-B5D5-C05B582310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0103"/>
            <a:ext cx="12194896" cy="39694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22B822-876C-43F6-AF4F-EE51DF16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33900"/>
            <a:ext cx="11179410" cy="80645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 b="1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5334000"/>
            <a:ext cx="11179410" cy="5270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F99945-4896-4FF3-974F-2517D7E720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544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3">
            <a:extLst>
              <a:ext uri="{FF2B5EF4-FFF2-40B4-BE49-F238E27FC236}">
                <a16:creationId xmlns:a16="http://schemas.microsoft.com/office/drawing/2014/main" id="{44F93EFE-C0BA-4B3A-8BC2-944FB4014E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" r="109"/>
          <a:stretch/>
        </p:blipFill>
        <p:spPr>
          <a:xfrm>
            <a:off x="6096000" y="65136"/>
            <a:ext cx="6096000" cy="67928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2F17C3-CEB9-4710-BF10-11CF45B99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5334000" cy="1143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00201"/>
            <a:ext cx="51054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4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38200" y="2533651"/>
            <a:ext cx="51054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4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38200" y="3467101"/>
            <a:ext cx="51054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4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38200" y="4400551"/>
            <a:ext cx="51054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4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38200" y="5334000"/>
            <a:ext cx="51054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400">
                <a:solidFill>
                  <a:schemeClr val="tx1"/>
                </a:solidFill>
              </a:defRPr>
            </a:lvl1pPr>
            <a:lvl2pPr marL="4572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63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/>
            </a:lvl3pPr>
            <a:lvl4pPr marL="914400" indent="-223838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7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F69BE6-3E53-4CCC-B3C8-B59A003A976C}"/>
              </a:ext>
            </a:extLst>
          </p:cNvPr>
          <p:cNvSpPr txBox="1"/>
          <p:nvPr userDrawn="1"/>
        </p:nvSpPr>
        <p:spPr>
          <a:xfrm>
            <a:off x="8212976" y="6548797"/>
            <a:ext cx="2762720" cy="215444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r"/>
            <a:r>
              <a:rPr lang="en-IN" sz="800" dirty="0">
                <a:solidFill>
                  <a:schemeClr val="bg1"/>
                </a:solidFill>
              </a:rPr>
              <a:t>Confidential &amp; Proprietary © 2020 Pluribus Networks,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1A7E91-339F-4E16-A7D8-86A48D567F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739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3CB3511C-CD60-4D2F-9FAF-FB8C954886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73025"/>
            <a:ext cx="6096000" cy="67849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22B822-876C-43F6-AF4F-EE51DF16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00895"/>
            <a:ext cx="4724400" cy="196746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 b="1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5E82CB-AD93-40D1-8786-028677BB6DB9}"/>
              </a:ext>
            </a:extLst>
          </p:cNvPr>
          <p:cNvSpPr txBox="1"/>
          <p:nvPr userDrawn="1"/>
        </p:nvSpPr>
        <p:spPr>
          <a:xfrm>
            <a:off x="7290262" y="6558736"/>
            <a:ext cx="3685433" cy="215444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r"/>
            <a:r>
              <a:rPr lang="en-IN" sz="800" dirty="0">
                <a:solidFill>
                  <a:schemeClr val="bg1"/>
                </a:solidFill>
              </a:rPr>
              <a:t>Confidential &amp; Proprietary © 2020 Pluribus Networks, Inc.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158D58-0B01-4528-98A4-DE36F0B513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77600" y="6506031"/>
            <a:ext cx="304800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2338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69165"/>
            <a:ext cx="12192000" cy="6788835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add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22B822-876C-43F6-AF4F-EE51DF16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787650"/>
            <a:ext cx="6806153" cy="80645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3587750"/>
            <a:ext cx="6806153" cy="5270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30661-2984-48AE-AFC4-01472DB895A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278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0B4EB7-84EC-4640-9CE9-AAC5FFA597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070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 / Right s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B11A409-FAFF-4726-89E9-324084789C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6428" y="1403436"/>
            <a:ext cx="3932237" cy="41694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4EEBA642-CBEB-4A13-A6DE-D0ADC7CE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6609"/>
            <a:ext cx="3949065" cy="938198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9C4558-4286-407D-BB9A-79CCD824C9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2657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/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3"/>
            <a:ext cx="12192000" cy="678872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F2170E7-A407-4A31-B066-33CA087D3C1C}"/>
              </a:ext>
            </a:extLst>
          </p:cNvPr>
          <p:cNvSpPr/>
          <p:nvPr userDrawn="1"/>
        </p:nvSpPr>
        <p:spPr>
          <a:xfrm>
            <a:off x="0" y="69272"/>
            <a:ext cx="11887199" cy="6788727"/>
          </a:xfrm>
          <a:prstGeom prst="rect">
            <a:avLst/>
          </a:prstGeom>
          <a:gradFill flip="none" rotWithShape="1">
            <a:gsLst>
              <a:gs pos="66000">
                <a:schemeClr val="tx1">
                  <a:alpha val="49000"/>
                </a:schemeClr>
              </a:gs>
              <a:gs pos="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FB2499-3F9D-480D-94DC-48961992A8C7}"/>
              </a:ext>
            </a:extLst>
          </p:cNvPr>
          <p:cNvSpPr txBox="1"/>
          <p:nvPr userDrawn="1"/>
        </p:nvSpPr>
        <p:spPr>
          <a:xfrm>
            <a:off x="5037672" y="6096000"/>
            <a:ext cx="2345257" cy="307777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www.pluribusnetworks.com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31CC97F-9887-4A16-99FE-840F14BAF7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808163"/>
            <a:ext cx="9144000" cy="2387600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>
              <a:defRPr lang="en-US" sz="6000" b="1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Thank You.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21F21B9C-7C29-4ADE-873D-D8A60C4A3D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43" y="285719"/>
            <a:ext cx="3157781" cy="964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9EC991-CCB4-4C34-92C0-595D5F8B05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61" t="85758" r="-1449"/>
          <a:stretch/>
        </p:blipFill>
        <p:spPr>
          <a:xfrm>
            <a:off x="1814030" y="1129499"/>
            <a:ext cx="2128050" cy="13696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2D770C3-C2A6-46C0-879F-B99D4564CA95}"/>
              </a:ext>
            </a:extLst>
          </p:cNvPr>
          <p:cNvGrpSpPr/>
          <p:nvPr userDrawn="1"/>
        </p:nvGrpSpPr>
        <p:grpSpPr>
          <a:xfrm>
            <a:off x="1828801" y="1081798"/>
            <a:ext cx="2179629" cy="338554"/>
            <a:chOff x="9484801" y="1063732"/>
            <a:chExt cx="2199454" cy="34163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CA2148-4742-49A8-A35D-A562F36198F5}"/>
                </a:ext>
              </a:extLst>
            </p:cNvPr>
            <p:cNvSpPr txBox="1"/>
            <p:nvPr/>
          </p:nvSpPr>
          <p:spPr>
            <a:xfrm>
              <a:off x="9484801" y="1063732"/>
              <a:ext cx="2101564" cy="341633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>
                    <a:lumMod val="50000"/>
                    <a:lumOff val="50000"/>
                  </a:srgbClr>
                </a:buClr>
                <a:buSzPct val="75000"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34" charset="-128"/>
                  <a:ea typeface="Yu Gothic UI Semilight" panose="020B0400000000000000" pitchFamily="34" charset="-128"/>
                </a:rPr>
                <a:t>The Network Matters.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DA706C-A231-4715-B805-A3DDD7988B3A}"/>
                </a:ext>
              </a:extLst>
            </p:cNvPr>
            <p:cNvSpPr txBox="1"/>
            <p:nvPr/>
          </p:nvSpPr>
          <p:spPr>
            <a:xfrm>
              <a:off x="11388981" y="1111867"/>
              <a:ext cx="295274" cy="184666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>
                <a:buClr>
                  <a:schemeClr val="tx1">
                    <a:lumMod val="50000"/>
                    <a:lumOff val="50000"/>
                  </a:schemeClr>
                </a:buClr>
                <a:buSzPct val="75000"/>
              </a:pPr>
              <a:r>
                <a:rPr lang="en-US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03579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57" y="352839"/>
            <a:ext cx="10607040" cy="853440"/>
          </a:xfrm>
          <a:prstGeom prst="rect">
            <a:avLst/>
          </a:prstGeom>
        </p:spPr>
        <p:txBody>
          <a:bodyPr lIns="0" tIns="45685" rIns="0" bIns="45685"/>
          <a:lstStyle>
            <a:lvl1pPr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content page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5807" y="1706880"/>
            <a:ext cx="10607039" cy="42672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None/>
              <a:defRPr sz="1867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3426" indent="-308739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600">
                <a:solidFill>
                  <a:schemeClr val="bg2"/>
                </a:solidFill>
                <a:latin typeface="Museo Sans For Dell" pitchFamily="2" charset="0"/>
              </a:defRPr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defRPr sz="1333">
                <a:solidFill>
                  <a:schemeClr val="bg2"/>
                </a:solidFill>
                <a:latin typeface="Museo Sans For Dell" pitchFamily="2" charset="0"/>
              </a:defRPr>
            </a:lvl3pPr>
            <a:lvl4pPr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defRPr sz="1333" baseline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defRPr sz="1600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11099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23040"/>
            <a:ext cx="10972800" cy="91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title style</a:t>
            </a:r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98426" y="6493649"/>
            <a:ext cx="720725" cy="351652"/>
          </a:xfrm>
          <a:prstGeom prst="rect">
            <a:avLst/>
          </a:prstGeom>
        </p:spPr>
        <p:txBody>
          <a:bodyPr/>
          <a:lstStyle>
            <a:lvl1pPr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037" fontAlgn="base">
              <a:spcBef>
                <a:spcPct val="0"/>
              </a:spcBef>
              <a:spcAft>
                <a:spcPct val="0"/>
              </a:spcAft>
              <a:defRPr/>
            </a:pPr>
            <a:fld id="{75897B0D-BA2C-2244-86F3-025175B80EAC}" type="slidenum">
              <a:rPr lang="en-US" smtClean="0">
                <a:solidFill>
                  <a:prstClr val="white"/>
                </a:solidFill>
              </a:rPr>
              <a:pPr defTabSz="91403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96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3641"/>
            <a:ext cx="10972800" cy="4912524"/>
          </a:xfrm>
        </p:spPr>
        <p:txBody>
          <a:bodyPr/>
          <a:lstStyle>
            <a:lvl1pPr marL="205740" indent="-205740">
              <a:buSzPct val="85000"/>
              <a:buFont typeface="Arial" panose="020B0604020202020204" pitchFamily="34" charset="0"/>
              <a:buChar char="•"/>
              <a:defRPr sz="2160"/>
            </a:lvl1pPr>
            <a:lvl2pPr marL="514350" indent="-154305"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  <a:defRPr sz="2160"/>
            </a:lvl2pPr>
            <a:lvl3pPr marL="1371566" indent="-274313">
              <a:buSzPct val="85000"/>
              <a:buFont typeface="Arial" panose="020B0604020202020204" pitchFamily="34" charset="0"/>
              <a:buChar char="•"/>
              <a:defRPr/>
            </a:lvl3pPr>
            <a:lvl4pPr marL="1920192" indent="-274313">
              <a:buSzPct val="85000"/>
              <a:buFont typeface="Arial" panose="020B0604020202020204" pitchFamily="34" charset="0"/>
              <a:buChar char="•"/>
              <a:defRPr/>
            </a:lvl4pPr>
            <a:lvl5pPr marL="2468818" indent="-274313">
              <a:buSzPct val="85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508000" y="6440836"/>
            <a:ext cx="1422400" cy="365125"/>
          </a:xfrm>
          <a:prstGeom prst="rect">
            <a:avLst/>
          </a:prstGeom>
        </p:spPr>
        <p:txBody>
          <a:bodyPr/>
          <a:lstStyle>
            <a:lvl1pPr>
              <a:defRPr sz="1200" b="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pPr defTabSz="1097253" fontAlgn="base">
              <a:spcBef>
                <a:spcPct val="0"/>
              </a:spcBef>
              <a:spcAft>
                <a:spcPct val="0"/>
              </a:spcAft>
            </a:pPr>
            <a:fld id="{75897B0D-BA2C-2244-86F3-025175B80EAC}" type="slidenum">
              <a:rPr lang="en-US" smtClean="0">
                <a:solidFill>
                  <a:prstClr val="white"/>
                </a:solidFill>
              </a:rPr>
              <a:pPr defTabSz="109725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91222"/>
      </p:ext>
    </p:extLst>
  </p:cSld>
  <p:clrMapOvr>
    <a:masterClrMapping/>
  </p:clrMapOvr>
  <p:transition spd="med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E89780E-BA2A-4195-AFD6-F3613B2DAD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327" y="2919"/>
            <a:ext cx="12210328" cy="6855084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11D4BA4F-0F9D-48C3-8BE9-71F3120FC9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44" y="285745"/>
            <a:ext cx="3157781" cy="9641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51DE64-5075-4573-85C2-04F31CEF66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81"/>
          <a:stretch/>
        </p:blipFill>
        <p:spPr>
          <a:xfrm>
            <a:off x="1814029" y="1129499"/>
            <a:ext cx="2128051" cy="13696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90F4DA4-15C1-4D44-B545-C0BF13756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287837"/>
            <a:ext cx="9144000" cy="665163"/>
          </a:xfrm>
          <a:prstGeom prst="rect">
            <a:avLst/>
          </a:prstGeom>
        </p:spPr>
        <p:txBody>
          <a:bodyPr vert="horz" lIns="0" tIns="34289" rIns="68552" bIns="34289" rtlCol="0" anchor="t">
            <a:normAutofit/>
          </a:bodyPr>
          <a:lstStyle>
            <a:lvl1pPr marL="0" indent="0">
              <a:buFontTx/>
              <a:buNone/>
              <a:defRPr lang="en-US" sz="320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E43F19-DA6F-4DE8-8A30-371F3CCD21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808163"/>
            <a:ext cx="9144000" cy="2387600"/>
          </a:xfrm>
        </p:spPr>
        <p:txBody>
          <a:bodyPr lIns="0" anchor="b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IN" dirty="0"/>
              <a:t>Click to edit Master </a:t>
            </a:r>
            <a:br>
              <a:rPr lang="en-IN" dirty="0"/>
            </a:br>
            <a:r>
              <a:rPr lang="en-IN" dirty="0"/>
              <a:t>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644151-FF38-4A73-A733-3242873E10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0509" y="5484959"/>
            <a:ext cx="5255491" cy="516052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DD.MM.YYYY</a:t>
            </a:r>
            <a:endParaRPr lang="en-IN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641E29C-5EB4-421A-BB8A-A0D4BFE1858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4944837"/>
            <a:ext cx="9144000" cy="52705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>
              <a:buNone/>
              <a:defRPr lang="en-IN" sz="2000" kern="12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394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IN" sz="2000" dirty="0"/>
              <a:t>Speaker Name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D8B585A-F5BF-417E-9FAA-B49F1D71C362}"/>
              </a:ext>
            </a:extLst>
          </p:cNvPr>
          <p:cNvGrpSpPr/>
          <p:nvPr userDrawn="1"/>
        </p:nvGrpSpPr>
        <p:grpSpPr>
          <a:xfrm>
            <a:off x="1828804" y="1081797"/>
            <a:ext cx="2179629" cy="338555"/>
            <a:chOff x="9484801" y="1063732"/>
            <a:chExt cx="2199454" cy="34163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04DB949-6288-4B11-B767-400A6E9D8BCF}"/>
                </a:ext>
              </a:extLst>
            </p:cNvPr>
            <p:cNvSpPr txBox="1"/>
            <p:nvPr/>
          </p:nvSpPr>
          <p:spPr>
            <a:xfrm>
              <a:off x="9484801" y="1063732"/>
              <a:ext cx="2101564" cy="341633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defTabSz="913946">
                <a:buClr>
                  <a:srgbClr val="000000">
                    <a:lumMod val="50000"/>
                    <a:lumOff val="50000"/>
                  </a:srgbClr>
                </a:buClr>
                <a:buSzPct val="75000"/>
                <a:defRPr/>
              </a:pPr>
              <a:r>
                <a:rPr lang="en-US" sz="1600" dirty="0">
                  <a:solidFill>
                    <a:prstClr val="white"/>
                  </a:solidFill>
                  <a:latin typeface="Yu Gothic UI Semilight" panose="020B0400000000000000" pitchFamily="34" charset="-128"/>
                  <a:ea typeface="Yu Gothic UI Semilight" panose="020B0400000000000000" pitchFamily="34" charset="-128"/>
                </a:rPr>
                <a:t>The Network Matters.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A237C92-BC07-434B-BB9A-5A4DB138E709}"/>
                </a:ext>
              </a:extLst>
            </p:cNvPr>
            <p:cNvSpPr txBox="1"/>
            <p:nvPr/>
          </p:nvSpPr>
          <p:spPr>
            <a:xfrm>
              <a:off x="11388981" y="1111867"/>
              <a:ext cx="295274" cy="184666"/>
            </a:xfrm>
            <a:prstGeom prst="rect">
              <a:avLst/>
            </a:prstGeom>
            <a:noFill/>
          </p:spPr>
          <p:txBody>
            <a:bodyPr wrap="none" rtlCol="0">
              <a:normAutofit lnSpcReduction="10000"/>
            </a:bodyPr>
            <a:lstStyle/>
            <a:p>
              <a:pPr defTabSz="913946">
                <a:buClr>
                  <a:prstClr val="black">
                    <a:lumMod val="50000"/>
                    <a:lumOff val="50000"/>
                  </a:prstClr>
                </a:buClr>
                <a:buSzPct val="75000"/>
              </a:pPr>
              <a:r>
                <a:rPr lang="en-US" sz="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5324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/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3">
            <a:extLst>
              <a:ext uri="{FF2B5EF4-FFF2-40B4-BE49-F238E27FC236}">
                <a16:creationId xmlns:a16="http://schemas.microsoft.com/office/drawing/2014/main" id="{44F93EFE-C0BA-4B3A-8BC2-944FB4014E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65136"/>
            <a:ext cx="6096000" cy="67928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2F17C3-CEB9-4710-BF10-11CF45B99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5334000" cy="1143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2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00201"/>
            <a:ext cx="51054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400">
                <a:solidFill>
                  <a:schemeClr val="tx1"/>
                </a:solidFill>
              </a:defRPr>
            </a:lvl1pPr>
            <a:lvl2pPr marL="456963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216" indent="-22849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67"/>
            </a:lvl3pPr>
            <a:lvl4pPr marL="913946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202" indent="-23325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38200" y="2533651"/>
            <a:ext cx="51054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400">
                <a:solidFill>
                  <a:schemeClr val="tx1"/>
                </a:solidFill>
              </a:defRPr>
            </a:lvl1pPr>
            <a:lvl2pPr marL="456963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216" indent="-22849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67"/>
            </a:lvl3pPr>
            <a:lvl4pPr marL="913946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202" indent="-23325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38200" y="3467101"/>
            <a:ext cx="51054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400">
                <a:solidFill>
                  <a:schemeClr val="tx1"/>
                </a:solidFill>
              </a:defRPr>
            </a:lvl1pPr>
            <a:lvl2pPr marL="456963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216" indent="-22849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67"/>
            </a:lvl3pPr>
            <a:lvl4pPr marL="913946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202" indent="-23325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38200" y="4400551"/>
            <a:ext cx="51054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400">
                <a:solidFill>
                  <a:schemeClr val="tx1"/>
                </a:solidFill>
              </a:defRPr>
            </a:lvl1pPr>
            <a:lvl2pPr marL="456963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216" indent="-22849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67"/>
            </a:lvl3pPr>
            <a:lvl4pPr marL="913946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202" indent="-23325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38200" y="5334000"/>
            <a:ext cx="51054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400">
                <a:solidFill>
                  <a:schemeClr val="tx1"/>
                </a:solidFill>
              </a:defRPr>
            </a:lvl1pPr>
            <a:lvl2pPr marL="456963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216" indent="-22849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67"/>
            </a:lvl3pPr>
            <a:lvl4pPr marL="913946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202" indent="-23325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F69BE6-3E53-4CCC-B3C8-B59A003A976C}"/>
              </a:ext>
            </a:extLst>
          </p:cNvPr>
          <p:cNvSpPr txBox="1"/>
          <p:nvPr userDrawn="1"/>
        </p:nvSpPr>
        <p:spPr>
          <a:xfrm>
            <a:off x="9067827" y="6558739"/>
            <a:ext cx="1907895" cy="215444"/>
          </a:xfrm>
          <a:prstGeom prst="rect">
            <a:avLst/>
          </a:prstGeom>
          <a:noFill/>
        </p:spPr>
        <p:txBody>
          <a:bodyPr wrap="none" lIns="91403" tIns="45719" rIns="91403" bIns="45719" rtlCol="0">
            <a:normAutofit/>
          </a:bodyPr>
          <a:lstStyle/>
          <a:p>
            <a:pPr defTabSz="913946"/>
            <a:r>
              <a:rPr lang="en-US" sz="800" dirty="0">
                <a:solidFill>
                  <a:prstClr val="white"/>
                </a:solidFill>
                <a:latin typeface="Calibri"/>
              </a:rPr>
              <a:t>Copyright © 2019 Pluribus Networks,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1A7E91-339F-4E16-A7D8-86A48D567F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2789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>
            <a:extLst>
              <a:ext uri="{FF2B5EF4-FFF2-40B4-BE49-F238E27FC236}">
                <a16:creationId xmlns:a16="http://schemas.microsoft.com/office/drawing/2014/main" id="{7648A2C6-4CCA-4FDA-B121-256E35E72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52909"/>
            <a:ext cx="10963153" cy="938198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226342-40A9-4CA4-9816-AF30EFF2A4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227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4" orient="horz" pos="73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>
            <a:extLst>
              <a:ext uri="{FF2B5EF4-FFF2-40B4-BE49-F238E27FC236}">
                <a16:creationId xmlns:a16="http://schemas.microsoft.com/office/drawing/2014/main" id="{7648A2C6-4CCA-4FDA-B121-256E35E72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26" y="352935"/>
            <a:ext cx="10963153" cy="938199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226342-40A9-4CA4-9816-AF30EFF2A4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3807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4" orient="horz" pos="73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76001"/>
            <a:ext cx="10972800" cy="41957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400"/>
            </a:lvl1pPr>
            <a:lvl2pPr marL="456963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216" indent="-22849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67"/>
            </a:lvl3pPr>
            <a:lvl4pPr marL="913946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202" indent="-23325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7648A2C6-4CCA-4FDA-B121-256E35E72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26" y="352935"/>
            <a:ext cx="10963153" cy="938199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226342-40A9-4CA4-9816-AF30EFF2A4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3236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4" orient="horz" pos="73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/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E17FA15-4A5D-44CD-AC93-1403D462EE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766415"/>
            <a:ext cx="10972800" cy="4572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D734DD5-86D8-41D6-8A88-C937B8AC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26" y="306634"/>
            <a:ext cx="10963153" cy="457201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EDE5C-F1DA-4424-BAE8-DEFBE353321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69835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/ Subtitl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E17FA15-4A5D-44CD-AC93-1403D462EE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766415"/>
            <a:ext cx="10972800" cy="4572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D734DD5-86D8-41D6-8A88-C937B8AC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26" y="306634"/>
            <a:ext cx="10963153" cy="457201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EDE5C-F1DA-4424-BAE8-DEFBE353321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D6CFCF-D9DF-4FF5-8DDC-C6175B797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76001"/>
            <a:ext cx="10972800" cy="41957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400"/>
            </a:lvl1pPr>
            <a:lvl2pPr marL="456963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216" indent="-22849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67"/>
            </a:lvl3pPr>
            <a:lvl4pPr marL="913946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202" indent="-23325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9997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/ Subtitle /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A051B6-43C1-4BB7-A22E-F06AB29942F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72200" y="1463040"/>
            <a:ext cx="5410200" cy="4663440"/>
          </a:xfrm>
          <a:prstGeom prst="rect">
            <a:avLst/>
          </a:prstGeom>
        </p:spPr>
        <p:txBody>
          <a:bodyPr vert="horz" lIns="68552" tIns="34289" rIns="68552" bIns="34289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spcBef>
                <a:spcPts val="500"/>
              </a:spcBef>
              <a:spcAft>
                <a:spcPts val="0"/>
              </a:spcAft>
            </a:pPr>
            <a:r>
              <a:rPr lang="en-GB"/>
              <a:t>Click to edit Master text styles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GB"/>
              <a:t>Second level</a:t>
            </a:r>
          </a:p>
          <a:p>
            <a:pPr lvl="2">
              <a:spcBef>
                <a:spcPts val="500"/>
              </a:spcBef>
              <a:spcAft>
                <a:spcPts val="0"/>
              </a:spcAft>
            </a:pPr>
            <a:r>
              <a:rPr lang="en-GB"/>
              <a:t>Third level</a:t>
            </a:r>
          </a:p>
          <a:p>
            <a:pPr lvl="3">
              <a:spcBef>
                <a:spcPts val="500"/>
              </a:spcBef>
              <a:spcAft>
                <a:spcPts val="0"/>
              </a:spcAft>
            </a:pPr>
            <a:r>
              <a:rPr lang="en-GB"/>
              <a:t>Fourth level</a:t>
            </a:r>
          </a:p>
          <a:p>
            <a:pPr lvl="4">
              <a:spcBef>
                <a:spcPts val="500"/>
              </a:spcBef>
              <a:spcAft>
                <a:spcPts val="0"/>
              </a:spcAft>
            </a:pPr>
            <a:r>
              <a:rPr lang="en-GB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FB08A-875F-4E87-91D4-883B273BC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463040"/>
            <a:ext cx="5410200" cy="4663440"/>
          </a:xfrm>
          <a:prstGeom prst="rect">
            <a:avLst/>
          </a:prstGeom>
        </p:spPr>
        <p:txBody>
          <a:bodyPr vert="horz" lIns="68552" tIns="34289" rIns="68552" bIns="34289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spcBef>
                <a:spcPts val="500"/>
              </a:spcBef>
              <a:spcAft>
                <a:spcPts val="0"/>
              </a:spcAft>
            </a:pPr>
            <a:r>
              <a:rPr lang="en-GB"/>
              <a:t>Click to edit Master text styles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GB"/>
              <a:t>Second level</a:t>
            </a:r>
          </a:p>
          <a:p>
            <a:pPr lvl="2">
              <a:spcBef>
                <a:spcPts val="500"/>
              </a:spcBef>
              <a:spcAft>
                <a:spcPts val="0"/>
              </a:spcAft>
            </a:pPr>
            <a:r>
              <a:rPr lang="en-GB"/>
              <a:t>Third level</a:t>
            </a:r>
          </a:p>
          <a:p>
            <a:pPr lvl="3">
              <a:spcBef>
                <a:spcPts val="500"/>
              </a:spcBef>
              <a:spcAft>
                <a:spcPts val="0"/>
              </a:spcAft>
            </a:pPr>
            <a:r>
              <a:rPr lang="en-GB"/>
              <a:t>Fourth level</a:t>
            </a:r>
          </a:p>
          <a:p>
            <a:pPr lvl="4">
              <a:spcBef>
                <a:spcPts val="500"/>
              </a:spcBef>
              <a:spcAft>
                <a:spcPts val="0"/>
              </a:spcAft>
            </a:pPr>
            <a:r>
              <a:rPr lang="en-GB"/>
              <a:t>Fifth level</a:t>
            </a:r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1973DB6-9E18-442C-8E48-4DBAA3D58C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766415"/>
            <a:ext cx="10972800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E3ECFE1A-44FB-408A-A1A6-69E62ACA3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26" y="306609"/>
            <a:ext cx="10963153" cy="457200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EE005-83FA-45A7-AE65-5AFE7547D4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81928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lide_Title / 2 column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2E77A-221F-4392-B4F0-C7E1AE544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4108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867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9AF712-1370-4E86-B7C2-48CB2DC33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4108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FBE870-263F-45F5-B40C-55AC8AA2D7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600" y="1681163"/>
            <a:ext cx="54108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867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7D1944-16DF-4979-8EF1-3FCF609C0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600" y="2505075"/>
            <a:ext cx="54108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65FBC430-063E-4DA2-95B1-67861C000A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26" y="352935"/>
            <a:ext cx="10963153" cy="938199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BA505-54CF-4987-9BEF-71934C6CD0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61875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/ Bullet Conten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9000"/>
            <a:ext cx="12192000" cy="3429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add image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7021"/>
            <a:ext cx="10972800" cy="179830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400"/>
            </a:lvl1pPr>
            <a:lvl2pPr marL="456963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216" indent="-22849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67"/>
            </a:lvl3pPr>
            <a:lvl4pPr marL="913946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202" indent="-23325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52D9640C-9887-4712-AE06-F21A561118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26" y="352935"/>
            <a:ext cx="10963153" cy="938199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387FD-9B5E-47A9-BD6B-2F2E49E32FF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7723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 Side Half Image /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69165"/>
            <a:ext cx="6096000" cy="6788835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add image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4900"/>
            <a:ext cx="5257800" cy="41148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400"/>
            </a:lvl1pPr>
            <a:lvl2pPr marL="456963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216" indent="-22849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67"/>
            </a:lvl3pPr>
            <a:lvl4pPr marL="913946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202" indent="-23325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244C0BF-541E-443F-8741-FD4797024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06635"/>
            <a:ext cx="5486400" cy="938199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81B7F-7561-4A23-A513-D82996928A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9871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 Side Half Image /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61DA0CC6-0866-46F1-AA27-387D6B8E6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8872" y="306635"/>
            <a:ext cx="5486400" cy="938199"/>
          </a:xfrm>
          <a:noFill/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69165"/>
            <a:ext cx="6096000" cy="6788835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add image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1433335"/>
            <a:ext cx="5257800" cy="41148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400"/>
            </a:lvl1pPr>
            <a:lvl2pPr marL="456963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216" indent="-22849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67"/>
            </a:lvl3pPr>
            <a:lvl4pPr marL="913946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202" indent="-23325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0B824-17A3-4595-B808-3E068E24AD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7716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p Image / Title /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69165"/>
            <a:ext cx="12192000" cy="309709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add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F17C3-CEB9-4710-BF10-11CF45B99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276600"/>
            <a:ext cx="10972800" cy="9144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156275"/>
            <a:ext cx="10972800" cy="1905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400"/>
            </a:lvl1pPr>
            <a:lvl2pPr marL="456963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216" indent="-22849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67"/>
            </a:lvl3pPr>
            <a:lvl4pPr marL="913946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202" indent="-23325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D63CAC-8B09-4ACA-A6D6-035099F2B6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8890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>
            <a:extLst>
              <a:ext uri="{FF2B5EF4-FFF2-40B4-BE49-F238E27FC236}">
                <a16:creationId xmlns:a16="http://schemas.microsoft.com/office/drawing/2014/main" id="{7648A2C6-4CCA-4FDA-B121-256E35E72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52909"/>
            <a:ext cx="10963153" cy="938198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226342-40A9-4CA4-9816-AF30EFF2A4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09600" y="1476001"/>
            <a:ext cx="10985938" cy="4223234"/>
          </a:xfrm>
        </p:spPr>
        <p:txBody>
          <a:bodyPr/>
          <a:lstStyle>
            <a:lvl1pPr>
              <a:spcBef>
                <a:spcPts val="500"/>
              </a:spcBef>
              <a:spcAft>
                <a:spcPts val="0"/>
              </a:spcAft>
              <a:defRPr/>
            </a:lvl1pPr>
            <a:lvl5pPr>
              <a:defRPr/>
            </a:lvl5pPr>
            <a:lvl6pPr>
              <a:defRPr sz="1400"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352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4" orient="horz" pos="73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/ Subtitle / 2 stacked title and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97877" y="4038600"/>
            <a:ext cx="5598000" cy="457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67" b="1">
                <a:solidFill>
                  <a:schemeClr val="accent5"/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97877" y="4506053"/>
            <a:ext cx="5598000" cy="1555384"/>
          </a:xfrm>
          <a:prstGeom prst="rect">
            <a:avLst/>
          </a:prstGeom>
          <a:noFill/>
        </p:spPr>
        <p:txBody>
          <a:bodyPr tIns="134943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6963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216" indent="-22849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3946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202" indent="-23325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247" y="1822635"/>
            <a:ext cx="5598000" cy="457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67" b="1">
                <a:solidFill>
                  <a:schemeClr val="accent5"/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19247" y="2290088"/>
            <a:ext cx="5598000" cy="1555384"/>
          </a:xfrm>
          <a:prstGeom prst="rect">
            <a:avLst/>
          </a:prstGeom>
          <a:noFill/>
        </p:spPr>
        <p:txBody>
          <a:bodyPr tIns="134943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6963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216" indent="-22849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3946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202" indent="-23325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6D1DA3F-883E-4490-88B0-0B02CD8A4B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766415"/>
            <a:ext cx="10972800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53D8F4C5-E815-45E7-B3DC-D50298FD3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26" y="306609"/>
            <a:ext cx="10963153" cy="457200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219AAE-6459-4700-8D1A-F5CC9D592A1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396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/ Subtitle / 4 image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315827" y="3856285"/>
            <a:ext cx="2397600" cy="457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67" b="1">
                <a:solidFill>
                  <a:schemeClr val="accent2"/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15827" y="4267200"/>
            <a:ext cx="2397600" cy="1468800"/>
          </a:xfrm>
          <a:prstGeom prst="rect">
            <a:avLst/>
          </a:prstGeom>
          <a:noFill/>
        </p:spPr>
        <p:txBody>
          <a:bodyPr tIns="134943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6963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216" indent="-22849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3946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202" indent="-23325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79000" y="3856285"/>
            <a:ext cx="2397600" cy="457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67" b="1">
                <a:solidFill>
                  <a:schemeClr val="tx2"/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79000" y="4267226"/>
            <a:ext cx="2397600" cy="1467463"/>
          </a:xfrm>
          <a:prstGeom prst="rect">
            <a:avLst/>
          </a:prstGeom>
          <a:noFill/>
        </p:spPr>
        <p:txBody>
          <a:bodyPr tIns="134943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6963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216" indent="-22849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3946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202" indent="-23325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991600" y="3856285"/>
            <a:ext cx="2397600" cy="457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67" b="1">
                <a:solidFill>
                  <a:schemeClr val="accent6"/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8991600" y="4267200"/>
            <a:ext cx="2397600" cy="1468800"/>
          </a:xfrm>
          <a:prstGeom prst="rect">
            <a:avLst/>
          </a:prstGeom>
          <a:noFill/>
        </p:spPr>
        <p:txBody>
          <a:bodyPr tIns="134943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6963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216" indent="-22849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3946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202" indent="-23325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3602548" y="3856285"/>
            <a:ext cx="2398909" cy="457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67" b="1">
                <a:solidFill>
                  <a:schemeClr val="accent5"/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3602548" y="4267200"/>
            <a:ext cx="2398909" cy="1468800"/>
          </a:xfrm>
          <a:prstGeom prst="rect">
            <a:avLst/>
          </a:prstGeom>
          <a:noFill/>
        </p:spPr>
        <p:txBody>
          <a:bodyPr tIns="134943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6963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216" indent="-22849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3946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202" indent="-23325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2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1439237" y="2135936"/>
            <a:ext cx="1301555" cy="1301555"/>
          </a:xfrm>
        </p:spPr>
        <p:txBody>
          <a:bodyPr anchor="ctr">
            <a:noAutofit/>
          </a:bodyPr>
          <a:lstStyle>
            <a:lvl1pPr marL="0" indent="0" algn="ctr">
              <a:buNone/>
              <a:defRPr sz="1867"/>
            </a:lvl1pPr>
          </a:lstStyle>
          <a:p>
            <a:r>
              <a:rPr lang="en-US" dirty="0"/>
              <a:t>Click add icon here</a:t>
            </a:r>
          </a:p>
        </p:txBody>
      </p:sp>
      <p:sp>
        <p:nvSpPr>
          <p:cNvPr id="43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6821945" y="2135936"/>
            <a:ext cx="1301555" cy="1301555"/>
          </a:xfrm>
        </p:spPr>
        <p:txBody>
          <a:bodyPr anchor="ctr">
            <a:noAutofit/>
          </a:bodyPr>
          <a:lstStyle>
            <a:lvl1pPr marL="0" indent="0" algn="ctr">
              <a:buNone/>
              <a:defRPr sz="1867"/>
            </a:lvl1pPr>
          </a:lstStyle>
          <a:p>
            <a:r>
              <a:rPr lang="en-US" dirty="0"/>
              <a:t>Click add icon here</a:t>
            </a:r>
          </a:p>
        </p:txBody>
      </p:sp>
      <p:sp>
        <p:nvSpPr>
          <p:cNvPr id="44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4150121" y="2135936"/>
            <a:ext cx="1301555" cy="1301555"/>
          </a:xfrm>
        </p:spPr>
        <p:txBody>
          <a:bodyPr anchor="ctr">
            <a:noAutofit/>
          </a:bodyPr>
          <a:lstStyle>
            <a:lvl1pPr marL="0" indent="0" algn="ctr">
              <a:buNone/>
              <a:defRPr sz="1867"/>
            </a:lvl1pPr>
          </a:lstStyle>
          <a:p>
            <a:r>
              <a:rPr lang="en-US" dirty="0"/>
              <a:t>Click add icon here</a:t>
            </a:r>
          </a:p>
        </p:txBody>
      </p:sp>
      <p:sp>
        <p:nvSpPr>
          <p:cNvPr id="45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9521621" y="2135936"/>
            <a:ext cx="1301555" cy="1301555"/>
          </a:xfrm>
        </p:spPr>
        <p:txBody>
          <a:bodyPr anchor="ctr">
            <a:noAutofit/>
          </a:bodyPr>
          <a:lstStyle>
            <a:lvl1pPr marL="0" indent="0" algn="ctr">
              <a:buNone/>
              <a:defRPr sz="1867"/>
            </a:lvl1pPr>
          </a:lstStyle>
          <a:p>
            <a:r>
              <a:rPr lang="en-US" dirty="0"/>
              <a:t>Click add icon here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DC6D29F8-DF24-4AE0-871F-9C1A544EAF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766415"/>
            <a:ext cx="10972800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4AA29973-038A-45E2-9392-65DC45414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26" y="306609"/>
            <a:ext cx="10963153" cy="457200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0A7F2A-2B20-4DA9-9927-5846074C7CA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5049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4" orient="horz" pos="1152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/ Subtitle / 01-0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19247" y="2761432"/>
            <a:ext cx="2268000" cy="29421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34943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6963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216" indent="-22849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3946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202" indent="-23325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3395147" y="1844408"/>
            <a:ext cx="2268000" cy="8602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67" b="0">
                <a:solidFill>
                  <a:schemeClr val="accent5"/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3395147" y="2761432"/>
            <a:ext cx="2268000" cy="29421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34943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6963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216" indent="-22849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3946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202" indent="-23325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171045" y="1844408"/>
            <a:ext cx="2268000" cy="8602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67" b="0">
                <a:solidFill>
                  <a:schemeClr val="accent2"/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171045" y="2761432"/>
            <a:ext cx="2268000" cy="29421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34943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6963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216" indent="-22849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3946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202" indent="-23325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8946945" y="1844408"/>
            <a:ext cx="2268000" cy="8602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67" b="0">
                <a:solidFill>
                  <a:schemeClr val="accent6"/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8946945" y="2761432"/>
            <a:ext cx="2268000" cy="29421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34943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6963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216" indent="-22849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3946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202" indent="-23325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247" y="1844408"/>
            <a:ext cx="2268000" cy="8602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67" b="0">
                <a:solidFill>
                  <a:schemeClr val="tx2"/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B34C60E-473A-4468-B3C7-8AB1FBF40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766415"/>
            <a:ext cx="10972800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1717D86D-1998-416D-BB3D-D6A505A0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26" y="306609"/>
            <a:ext cx="10963153" cy="457200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0A8F7C-D42D-4ADD-B61F-11F06AB5648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6445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/ 3 circle images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1446292" y="1715421"/>
            <a:ext cx="2624400" cy="2624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marR="0" indent="0" algn="ctr" defTabSz="9139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493" marR="0" lvl="0" indent="-228493" algn="l" defTabSz="9139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add image here</a:t>
            </a:r>
          </a:p>
          <a:p>
            <a:endParaRPr lang="en-US" dirty="0"/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4759771" y="1715421"/>
            <a:ext cx="2624400" cy="2624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marR="0" indent="0" algn="ctr" defTabSz="9139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493" marR="0" lvl="0" indent="-228493" algn="l" defTabSz="9139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add image here</a:t>
            </a:r>
          </a:p>
          <a:p>
            <a:endParaRPr lang="en-US" dirty="0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8074899" y="1715421"/>
            <a:ext cx="2624400" cy="2624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marR="0" indent="0" algn="ctr" defTabSz="9139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493" marR="0" lvl="0" indent="-228493" algn="l" defTabSz="9139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add image here</a:t>
            </a:r>
          </a:p>
          <a:p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1376377" y="4968558"/>
            <a:ext cx="2741627" cy="876567"/>
          </a:xfrm>
          <a:prstGeom prst="rect">
            <a:avLst/>
          </a:prstGeom>
          <a:noFill/>
        </p:spPr>
        <p:txBody>
          <a:bodyPr tIns="80962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6963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216" indent="-22849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3946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202" indent="-23325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4702705" y="4524017"/>
            <a:ext cx="2741627" cy="39553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accent5"/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702705" y="4968558"/>
            <a:ext cx="2741627" cy="876567"/>
          </a:xfrm>
          <a:prstGeom prst="rect">
            <a:avLst/>
          </a:prstGeom>
          <a:noFill/>
        </p:spPr>
        <p:txBody>
          <a:bodyPr tIns="80962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6963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216" indent="-22849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3946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202" indent="-23325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8016309" y="4524017"/>
            <a:ext cx="2741627" cy="39553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8016309" y="4968558"/>
            <a:ext cx="2741627" cy="876567"/>
          </a:xfrm>
          <a:prstGeom prst="rect">
            <a:avLst/>
          </a:prstGeom>
          <a:noFill/>
        </p:spPr>
        <p:txBody>
          <a:bodyPr tIns="80962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6963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216" indent="-22849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3946" indent="-223732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202" indent="-23325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389101" y="4524017"/>
            <a:ext cx="2741627" cy="39553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AC62930D-7E70-4660-B17F-FECBA6CB8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26" y="306635"/>
            <a:ext cx="10963153" cy="938199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72449-285F-4DE1-AC68-042E52FEC57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6397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2B822-876C-43F6-AF4F-EE51DF16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533901"/>
            <a:ext cx="11179411" cy="80645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 b="1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5334001"/>
            <a:ext cx="11179411" cy="5270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Placeholder 2">
            <a:extLst>
              <a:ext uri="{FF2B5EF4-FFF2-40B4-BE49-F238E27FC236}">
                <a16:creationId xmlns:a16="http://schemas.microsoft.com/office/drawing/2014/main" id="{05758A06-D672-46FD-9405-0543F74311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0105"/>
            <a:ext cx="12192000" cy="396943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509D29-EC81-4483-997D-C6E3C8948C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51454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D77569B-97A6-4B6F-B5D5-C05B582310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0105"/>
            <a:ext cx="12194896" cy="39694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22B822-876C-43F6-AF4F-EE51DF16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533901"/>
            <a:ext cx="11179411" cy="80645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 b="1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5334001"/>
            <a:ext cx="11179411" cy="5270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F99945-4896-4FF3-974F-2517D7E720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01335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3CB3511C-CD60-4D2F-9FAF-FB8C954886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73040"/>
            <a:ext cx="6096000" cy="67849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22B822-876C-43F6-AF4F-EE51DF16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581401"/>
            <a:ext cx="4724400" cy="80645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 b="1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5E82CB-AD93-40D1-8786-028677BB6DB9}"/>
              </a:ext>
            </a:extLst>
          </p:cNvPr>
          <p:cNvSpPr txBox="1"/>
          <p:nvPr userDrawn="1"/>
        </p:nvSpPr>
        <p:spPr>
          <a:xfrm>
            <a:off x="9067827" y="6558739"/>
            <a:ext cx="1907895" cy="215444"/>
          </a:xfrm>
          <a:prstGeom prst="rect">
            <a:avLst/>
          </a:prstGeom>
          <a:noFill/>
        </p:spPr>
        <p:txBody>
          <a:bodyPr wrap="none" lIns="91403" tIns="45719" rIns="91403" bIns="45719" rtlCol="0">
            <a:normAutofit/>
          </a:bodyPr>
          <a:lstStyle/>
          <a:p>
            <a:pPr defTabSz="913946"/>
            <a:r>
              <a:rPr lang="en-US" sz="800" dirty="0">
                <a:solidFill>
                  <a:prstClr val="white"/>
                </a:solidFill>
                <a:latin typeface="Calibri"/>
              </a:rPr>
              <a:t>Copyright © 2019 Pluribus Networks, Inc.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158D58-0B01-4528-98A4-DE36F0B513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77600" y="6506031"/>
            <a:ext cx="304800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37017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69165"/>
            <a:ext cx="12192000" cy="6788835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add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22B822-876C-43F6-AF4F-EE51DF16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23" y="2787649"/>
            <a:ext cx="6806153" cy="80645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23" y="3587749"/>
            <a:ext cx="6806153" cy="5270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 flipH="1">
            <a:off x="0" y="-7035"/>
            <a:ext cx="12192000" cy="76200"/>
          </a:xfrm>
          <a:prstGeom prst="rect">
            <a:avLst/>
          </a:prstGeom>
          <a:gradFill>
            <a:gsLst>
              <a:gs pos="100000">
                <a:schemeClr val="accent4"/>
              </a:gs>
              <a:gs pos="79000">
                <a:schemeClr val="accent3"/>
              </a:gs>
              <a:gs pos="0">
                <a:schemeClr val="accent2"/>
              </a:gs>
              <a:gs pos="26000">
                <a:schemeClr val="accent1"/>
              </a:gs>
              <a:gs pos="54000">
                <a:schemeClr val="tx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3" tIns="45719" rIns="91403" bIns="45719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 defTabSz="913946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30661-2984-48AE-AFC4-01472DB895A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57616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/ Content / Right s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B11A409-FAFF-4726-89E9-324084789C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6428" y="1403459"/>
            <a:ext cx="3932237" cy="41694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467"/>
            </a:lvl2pPr>
            <a:lvl3pPr marL="913946" indent="0">
              <a:buNone/>
              <a:defRPr sz="1200"/>
            </a:lvl3pPr>
            <a:lvl4pPr marL="1370920" indent="0">
              <a:buNone/>
              <a:defRPr sz="1067"/>
            </a:lvl4pPr>
            <a:lvl5pPr marL="1827893" indent="0">
              <a:buNone/>
              <a:defRPr sz="1067"/>
            </a:lvl5pPr>
            <a:lvl6pPr marL="2284878" indent="0">
              <a:buNone/>
              <a:defRPr sz="1067"/>
            </a:lvl6pPr>
            <a:lvl7pPr marL="2741838" indent="0">
              <a:buNone/>
              <a:defRPr sz="1067"/>
            </a:lvl7pPr>
            <a:lvl8pPr marL="3198800" indent="0">
              <a:buNone/>
              <a:defRPr sz="1067"/>
            </a:lvl8pPr>
            <a:lvl9pPr marL="3655763" indent="0">
              <a:buNone/>
              <a:defRPr sz="1067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4EEBA642-CBEB-4A13-A6DE-D0ADC7CE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26" y="306635"/>
            <a:ext cx="3949065" cy="938199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9C4558-4286-407D-BB9A-79CCD824C9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73336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 /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99"/>
            <a:ext cx="12192000" cy="678872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F2170E7-A407-4A31-B066-33CA087D3C1C}"/>
              </a:ext>
            </a:extLst>
          </p:cNvPr>
          <p:cNvSpPr/>
          <p:nvPr userDrawn="1"/>
        </p:nvSpPr>
        <p:spPr>
          <a:xfrm>
            <a:off x="27" y="69299"/>
            <a:ext cx="11887199" cy="6788727"/>
          </a:xfrm>
          <a:prstGeom prst="rect">
            <a:avLst/>
          </a:prstGeom>
          <a:gradFill flip="none" rotWithShape="1">
            <a:gsLst>
              <a:gs pos="66000">
                <a:schemeClr val="tx1">
                  <a:alpha val="49000"/>
                </a:schemeClr>
              </a:gs>
              <a:gs pos="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19" rIns="91403" bIns="45719" rtlCol="0" anchor="ctr">
            <a:normAutofit/>
          </a:bodyPr>
          <a:lstStyle/>
          <a:p>
            <a:pPr algn="ctr" defTabSz="913946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FB2499-3F9D-480D-94DC-48961992A8C7}"/>
              </a:ext>
            </a:extLst>
          </p:cNvPr>
          <p:cNvSpPr txBox="1"/>
          <p:nvPr userDrawn="1"/>
        </p:nvSpPr>
        <p:spPr>
          <a:xfrm>
            <a:off x="5037698" y="6096026"/>
            <a:ext cx="2345257" cy="307777"/>
          </a:xfrm>
          <a:prstGeom prst="rect">
            <a:avLst/>
          </a:prstGeom>
          <a:noFill/>
        </p:spPr>
        <p:txBody>
          <a:bodyPr wrap="none" lIns="91403" tIns="45719" rIns="91403" bIns="45719" rtlCol="0">
            <a:normAutofit lnSpcReduction="10000"/>
          </a:bodyPr>
          <a:lstStyle/>
          <a:p>
            <a:pPr defTabSz="913946">
              <a:buClr>
                <a:prstClr val="black">
                  <a:lumMod val="50000"/>
                  <a:lumOff val="50000"/>
                </a:prstClr>
              </a:buClr>
              <a:buSzPct val="75000"/>
              <a:defRPr/>
            </a:pPr>
            <a:r>
              <a:rPr lang="en-US" sz="1467" dirty="0">
                <a:solidFill>
                  <a:prstClr val="white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www.pluribusnetworks.com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31CC97F-9887-4A16-99FE-840F14BAF7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808163"/>
            <a:ext cx="9144000" cy="2387600"/>
          </a:xfrm>
          <a:prstGeom prst="rect">
            <a:avLst/>
          </a:prstGeom>
        </p:spPr>
        <p:txBody>
          <a:bodyPr vert="horz" lIns="0" tIns="34289" rIns="68552" bIns="34289" rtlCol="0" anchor="b">
            <a:noAutofit/>
          </a:bodyPr>
          <a:lstStyle>
            <a:lvl1pPr>
              <a:defRPr lang="en-US" sz="6000" b="1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Thank You.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21F21B9C-7C29-4ADE-873D-D8A60C4A3D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44" y="285745"/>
            <a:ext cx="3157781" cy="964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9EC991-CCB4-4C34-92C0-595D5F8B05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81"/>
          <a:stretch/>
        </p:blipFill>
        <p:spPr>
          <a:xfrm>
            <a:off x="1814029" y="1129499"/>
            <a:ext cx="2128051" cy="13696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2D770C3-C2A6-46C0-879F-B99D4564CA95}"/>
              </a:ext>
            </a:extLst>
          </p:cNvPr>
          <p:cNvGrpSpPr/>
          <p:nvPr userDrawn="1"/>
        </p:nvGrpSpPr>
        <p:grpSpPr>
          <a:xfrm>
            <a:off x="1828804" y="1081797"/>
            <a:ext cx="2179629" cy="338555"/>
            <a:chOff x="9484801" y="1063732"/>
            <a:chExt cx="2199454" cy="34163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CA2148-4742-49A8-A35D-A562F36198F5}"/>
                </a:ext>
              </a:extLst>
            </p:cNvPr>
            <p:cNvSpPr txBox="1"/>
            <p:nvPr/>
          </p:nvSpPr>
          <p:spPr>
            <a:xfrm>
              <a:off x="9484801" y="1063732"/>
              <a:ext cx="2101564" cy="341633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defTabSz="913946">
                <a:buClr>
                  <a:srgbClr val="000000">
                    <a:lumMod val="50000"/>
                    <a:lumOff val="50000"/>
                  </a:srgbClr>
                </a:buClr>
                <a:buSzPct val="75000"/>
                <a:defRPr/>
              </a:pPr>
              <a:r>
                <a:rPr lang="en-US" sz="1600" dirty="0">
                  <a:solidFill>
                    <a:prstClr val="white"/>
                  </a:solidFill>
                  <a:latin typeface="Yu Gothic UI Semilight" panose="020B0400000000000000" pitchFamily="34" charset="-128"/>
                  <a:ea typeface="Yu Gothic UI Semilight" panose="020B0400000000000000" pitchFamily="34" charset="-128"/>
                </a:rPr>
                <a:t>The Network Matters.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DA706C-A231-4715-B805-A3DDD7988B3A}"/>
                </a:ext>
              </a:extLst>
            </p:cNvPr>
            <p:cNvSpPr txBox="1"/>
            <p:nvPr/>
          </p:nvSpPr>
          <p:spPr>
            <a:xfrm>
              <a:off x="11388981" y="1111867"/>
              <a:ext cx="295274" cy="184666"/>
            </a:xfrm>
            <a:prstGeom prst="rect">
              <a:avLst/>
            </a:prstGeom>
            <a:noFill/>
          </p:spPr>
          <p:txBody>
            <a:bodyPr wrap="none" rtlCol="0">
              <a:normAutofit lnSpcReduction="10000"/>
            </a:bodyPr>
            <a:lstStyle/>
            <a:p>
              <a:pPr defTabSz="913946">
                <a:buClr>
                  <a:prstClr val="black">
                    <a:lumMod val="50000"/>
                    <a:lumOff val="50000"/>
                  </a:prstClr>
                </a:buClr>
                <a:buSzPct val="75000"/>
              </a:pPr>
              <a:r>
                <a:rPr lang="en-US" sz="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6798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E17FA15-4A5D-44CD-AC93-1403D462EE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766415"/>
            <a:ext cx="10972800" cy="4572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D734DD5-86D8-41D6-8A88-C937B8AC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6608"/>
            <a:ext cx="10963153" cy="457201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EDE5C-F1DA-4424-BAE8-DEFBE353321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2765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23040"/>
            <a:ext cx="10972800" cy="91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52" tIns="34289" rIns="68552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title style</a:t>
            </a:r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98428" y="6493651"/>
            <a:ext cx="720725" cy="351652"/>
          </a:xfrm>
          <a:prstGeom prst="rect">
            <a:avLst/>
          </a:prstGeom>
        </p:spPr>
        <p:txBody>
          <a:bodyPr/>
          <a:lstStyle>
            <a:lvl1pPr>
              <a:defRPr sz="933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897B0D-BA2C-2244-86F3-025175B80EAC}" type="slidenum">
              <a:rPr lang="en-US" smtClean="0">
                <a:solidFill>
                  <a:prstClr val="whit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62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_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57" y="352839"/>
            <a:ext cx="10607040" cy="853440"/>
          </a:xfrm>
          <a:prstGeom prst="rect">
            <a:avLst/>
          </a:prstGeom>
        </p:spPr>
        <p:txBody>
          <a:bodyPr lIns="0" tIns="45679" rIns="0" bIns="45679"/>
          <a:lstStyle>
            <a:lvl1pPr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content page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5815" y="1706880"/>
            <a:ext cx="10607039" cy="42672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None/>
              <a:defRPr sz="1867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3314" indent="-30869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600">
                <a:solidFill>
                  <a:schemeClr val="bg2"/>
                </a:solidFill>
                <a:latin typeface="Museo Sans For Dell" pitchFamily="2" charset="0"/>
              </a:defRPr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defRPr sz="1333">
                <a:solidFill>
                  <a:schemeClr val="bg2"/>
                </a:solidFill>
                <a:latin typeface="Museo Sans For Dell" pitchFamily="2" charset="0"/>
              </a:defRPr>
            </a:lvl3pPr>
            <a:lvl4pPr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defRPr sz="1333" baseline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defRPr sz="1600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797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A4FC0-8D52-AF49-8D38-B1DED85919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C741C1-091A-9F4B-B825-6989B456E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60BB1-201D-A449-A5BA-C2F6BC97F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64DF4-C391-F644-A12F-DBD8E931FBBF}" type="datetimeFigureOut">
              <a:rPr lang="en-US" smtClean="0"/>
              <a:t>5/11/21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D9D54-6EC0-794B-A1D9-4ED07960B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054CE-4534-8C44-AE60-E75292B3F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01890-790A-BF4D-BB2C-751EF785B0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4785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6000" y="72757"/>
            <a:ext cx="6096000" cy="678524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71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533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18" name="Google Shape;118;p71"/>
          <p:cNvSpPr txBox="1">
            <a:spLocks noGrp="1"/>
          </p:cNvSpPr>
          <p:nvPr>
            <p:ph type="body" idx="1"/>
          </p:nvPr>
        </p:nvSpPr>
        <p:spPr>
          <a:xfrm>
            <a:off x="838200" y="1600201"/>
            <a:ext cx="5105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9" name="Google Shape;119;p71"/>
          <p:cNvSpPr txBox="1">
            <a:spLocks noGrp="1"/>
          </p:cNvSpPr>
          <p:nvPr>
            <p:ph type="body" idx="2"/>
          </p:nvPr>
        </p:nvSpPr>
        <p:spPr>
          <a:xfrm>
            <a:off x="838200" y="2533651"/>
            <a:ext cx="5105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0" name="Google Shape;120;p71"/>
          <p:cNvSpPr txBox="1">
            <a:spLocks noGrp="1"/>
          </p:cNvSpPr>
          <p:nvPr>
            <p:ph type="body" idx="3"/>
          </p:nvPr>
        </p:nvSpPr>
        <p:spPr>
          <a:xfrm>
            <a:off x="838200" y="3467101"/>
            <a:ext cx="5105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1" name="Google Shape;121;p71"/>
          <p:cNvSpPr txBox="1">
            <a:spLocks noGrp="1"/>
          </p:cNvSpPr>
          <p:nvPr>
            <p:ph type="body" idx="4"/>
          </p:nvPr>
        </p:nvSpPr>
        <p:spPr>
          <a:xfrm>
            <a:off x="838200" y="4400551"/>
            <a:ext cx="5105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2" name="Google Shape;122;p71"/>
          <p:cNvSpPr txBox="1">
            <a:spLocks noGrp="1"/>
          </p:cNvSpPr>
          <p:nvPr>
            <p:ph type="body" idx="5"/>
          </p:nvPr>
        </p:nvSpPr>
        <p:spPr>
          <a:xfrm>
            <a:off x="838200" y="5334000"/>
            <a:ext cx="5105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3" name="Google Shape;123;p71"/>
          <p:cNvSpPr txBox="1">
            <a:spLocks noGrp="1"/>
          </p:cNvSpPr>
          <p:nvPr>
            <p:ph type="sldNum" idx="12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08000" rIns="0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10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5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4" name="Google Shape;124;p71"/>
          <p:cNvSpPr txBox="1"/>
          <p:nvPr/>
        </p:nvSpPr>
        <p:spPr>
          <a:xfrm>
            <a:off x="8419643" y="6493850"/>
            <a:ext cx="2458156" cy="239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2019 Pluribus Networks, Inc. Confidential &amp; Proprietary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13348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E89780E-BA2A-4195-AFD6-F3613B2DAD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327" y="2919"/>
            <a:ext cx="12210328" cy="6855084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11D4BA4F-0F9D-48C3-8BE9-71F3120FC9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44" y="285733"/>
            <a:ext cx="3157781" cy="9641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51DE64-5075-4573-85C2-04F31CEF66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81"/>
          <a:stretch/>
        </p:blipFill>
        <p:spPr>
          <a:xfrm>
            <a:off x="1814029" y="1129499"/>
            <a:ext cx="2128051" cy="13696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90F4DA4-15C1-4D44-B545-C0BF13756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287837"/>
            <a:ext cx="9144000" cy="665163"/>
          </a:xfrm>
          <a:prstGeom prst="rect">
            <a:avLst/>
          </a:prstGeom>
        </p:spPr>
        <p:txBody>
          <a:bodyPr vert="horz" lIns="0" tIns="34289" rIns="68565" bIns="34289" rtlCol="0" anchor="t">
            <a:normAutofit/>
          </a:bodyPr>
          <a:lstStyle>
            <a:lvl1pPr marL="0" indent="0">
              <a:buFontTx/>
              <a:buNone/>
              <a:defRPr lang="en-US" sz="32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E43F19-DA6F-4DE8-8A30-371F3CCD21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808163"/>
            <a:ext cx="9144000" cy="2387600"/>
          </a:xfrm>
        </p:spPr>
        <p:txBody>
          <a:bodyPr lIns="0" anchor="b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IN" dirty="0"/>
              <a:t>Click to edit Master </a:t>
            </a:r>
            <a:br>
              <a:rPr lang="en-IN" dirty="0"/>
            </a:br>
            <a:r>
              <a:rPr lang="en-IN" dirty="0"/>
              <a:t>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644151-FF38-4A73-A733-3242873E10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0509" y="5484959"/>
            <a:ext cx="5255491" cy="516052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DD.MM.YYYY</a:t>
            </a:r>
            <a:endParaRPr lang="en-IN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641E29C-5EB4-421A-BB8A-A0D4BFE1858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4944837"/>
            <a:ext cx="9144000" cy="52705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>
              <a:buNone/>
              <a:defRPr lang="en-IN" sz="2000" kern="12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0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2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15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IN" sz="2000" dirty="0"/>
              <a:t>Speaker Name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D8B585A-F5BF-417E-9FAA-B49F1D71C362}"/>
              </a:ext>
            </a:extLst>
          </p:cNvPr>
          <p:cNvGrpSpPr/>
          <p:nvPr userDrawn="1"/>
        </p:nvGrpSpPr>
        <p:grpSpPr>
          <a:xfrm>
            <a:off x="1828804" y="1081797"/>
            <a:ext cx="2179629" cy="338555"/>
            <a:chOff x="9484801" y="1063732"/>
            <a:chExt cx="2199454" cy="34163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04DB949-6288-4B11-B767-400A6E9D8BCF}"/>
                </a:ext>
              </a:extLst>
            </p:cNvPr>
            <p:cNvSpPr txBox="1"/>
            <p:nvPr/>
          </p:nvSpPr>
          <p:spPr>
            <a:xfrm>
              <a:off x="9484801" y="1063732"/>
              <a:ext cx="2101564" cy="341633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defTabSz="914150">
                <a:buClr>
                  <a:srgbClr val="000000">
                    <a:lumMod val="50000"/>
                    <a:lumOff val="50000"/>
                  </a:srgbClr>
                </a:buClr>
                <a:buSzPct val="75000"/>
                <a:defRPr/>
              </a:pPr>
              <a:r>
                <a:rPr lang="en-US" sz="1600" dirty="0">
                  <a:solidFill>
                    <a:prstClr val="white"/>
                  </a:solidFill>
                  <a:latin typeface="Yu Gothic UI Semilight" panose="020B0400000000000000" pitchFamily="34" charset="-128"/>
                  <a:ea typeface="Yu Gothic UI Semilight" panose="020B0400000000000000" pitchFamily="34" charset="-128"/>
                </a:rPr>
                <a:t>The Network Matters.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A237C92-BC07-434B-BB9A-5A4DB138E709}"/>
                </a:ext>
              </a:extLst>
            </p:cNvPr>
            <p:cNvSpPr txBox="1"/>
            <p:nvPr/>
          </p:nvSpPr>
          <p:spPr>
            <a:xfrm>
              <a:off x="11388981" y="1111867"/>
              <a:ext cx="295274" cy="184666"/>
            </a:xfrm>
            <a:prstGeom prst="rect">
              <a:avLst/>
            </a:prstGeom>
            <a:noFill/>
          </p:spPr>
          <p:txBody>
            <a:bodyPr wrap="none" rtlCol="0">
              <a:normAutofit lnSpcReduction="10000"/>
            </a:bodyPr>
            <a:lstStyle/>
            <a:p>
              <a:pPr defTabSz="914150">
                <a:buClr>
                  <a:prstClr val="black">
                    <a:lumMod val="50000"/>
                    <a:lumOff val="50000"/>
                  </a:prstClr>
                </a:buClr>
                <a:buSzPct val="75000"/>
              </a:pPr>
              <a:r>
                <a:rPr lang="en-US" sz="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45892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3">
            <a:extLst>
              <a:ext uri="{FF2B5EF4-FFF2-40B4-BE49-F238E27FC236}">
                <a16:creationId xmlns:a16="http://schemas.microsoft.com/office/drawing/2014/main" id="{44F93EFE-C0BA-4B3A-8BC2-944FB4014E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72759"/>
            <a:ext cx="6096000" cy="67852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2F17C3-CEB9-4710-BF10-11CF45B99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5334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00201"/>
            <a:ext cx="5105400" cy="609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400">
                <a:solidFill>
                  <a:schemeClr val="tx1"/>
                </a:solidFill>
              </a:defRPr>
            </a:lvl1pPr>
            <a:lvl2pPr marL="457071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372" indent="-22854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67"/>
            </a:lvl3pPr>
            <a:lvl4pPr marL="914150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454" indent="-23330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38200" y="2533651"/>
            <a:ext cx="5105400" cy="609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400">
                <a:solidFill>
                  <a:schemeClr val="tx1"/>
                </a:solidFill>
              </a:defRPr>
            </a:lvl1pPr>
            <a:lvl2pPr marL="457071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372" indent="-22854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67"/>
            </a:lvl3pPr>
            <a:lvl4pPr marL="914150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454" indent="-23330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38200" y="3467101"/>
            <a:ext cx="5105400" cy="609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400">
                <a:solidFill>
                  <a:schemeClr val="tx1"/>
                </a:solidFill>
              </a:defRPr>
            </a:lvl1pPr>
            <a:lvl2pPr marL="457071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372" indent="-22854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67"/>
            </a:lvl3pPr>
            <a:lvl4pPr marL="914150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454" indent="-23330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38200" y="4400551"/>
            <a:ext cx="5105400" cy="609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400">
                <a:solidFill>
                  <a:schemeClr val="tx1"/>
                </a:solidFill>
              </a:defRPr>
            </a:lvl1pPr>
            <a:lvl2pPr marL="457071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372" indent="-22854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67"/>
            </a:lvl3pPr>
            <a:lvl4pPr marL="914150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454" indent="-23330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38200" y="5334000"/>
            <a:ext cx="5105400" cy="609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400">
                <a:solidFill>
                  <a:schemeClr val="tx1"/>
                </a:solidFill>
              </a:defRPr>
            </a:lvl1pPr>
            <a:lvl2pPr marL="457071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372" indent="-22854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67"/>
            </a:lvl3pPr>
            <a:lvl4pPr marL="914150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454" indent="-23330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7165DA1-AEA4-4C53-8B35-2ED94EC37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68565" tIns="80980" rIns="0" bIns="34289" rtlCol="0" anchor="ctr">
            <a:normAutofit/>
          </a:bodyPr>
          <a:lstStyle>
            <a:lvl1pPr algn="r">
              <a:defRPr sz="1067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675157-A5B1-DB4C-AEB7-5FCCFD1FF6AD}"/>
              </a:ext>
            </a:extLst>
          </p:cNvPr>
          <p:cNvSpPr txBox="1"/>
          <p:nvPr userDrawn="1"/>
        </p:nvSpPr>
        <p:spPr>
          <a:xfrm>
            <a:off x="8419643" y="6493863"/>
            <a:ext cx="2458156" cy="239807"/>
          </a:xfrm>
          <a:prstGeom prst="rect">
            <a:avLst/>
          </a:prstGeom>
          <a:noFill/>
        </p:spPr>
        <p:txBody>
          <a:bodyPr wrap="none" lIns="91420" tIns="45719" rIns="91420" bIns="45719" rtlCol="0">
            <a:normAutofit/>
          </a:bodyPr>
          <a:lstStyle/>
          <a:p>
            <a:pPr defTabSz="914150"/>
            <a:r>
              <a:rPr lang="en-US" sz="800" b="1" dirty="0">
                <a:solidFill>
                  <a:prstClr val="white"/>
                </a:solidFill>
                <a:latin typeface="Calibri"/>
              </a:rPr>
              <a:t>2019 Pluribus Networks, Inc. Confidential &amp; Proprietary</a:t>
            </a:r>
          </a:p>
        </p:txBody>
      </p:sp>
    </p:spTree>
    <p:extLst>
      <p:ext uri="{BB962C8B-B14F-4D97-AF65-F5344CB8AC3E}">
        <p14:creationId xmlns:p14="http://schemas.microsoft.com/office/powerpoint/2010/main" val="4272222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75197"/>
            <a:ext cx="10972800" cy="45767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chemeClr val="tx1"/>
                </a:solidFill>
              </a:defRPr>
            </a:lvl1pPr>
            <a:lvl2pPr marL="457071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>
                <a:solidFill>
                  <a:schemeClr val="tx1"/>
                </a:solidFill>
              </a:defRPr>
            </a:lvl2pPr>
            <a:lvl3pPr marL="690372" indent="-22854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67">
                <a:solidFill>
                  <a:schemeClr val="tx1"/>
                </a:solidFill>
              </a:defRPr>
            </a:lvl3pPr>
            <a:lvl4pPr marL="914150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4pPr>
            <a:lvl5pPr marL="1147454" indent="-23330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E9F1B5-E3B9-492C-9BE0-1332E62D77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68565" tIns="80980" rIns="0" bIns="34289" rtlCol="0" anchor="ctr">
            <a:normAutofit/>
          </a:bodyPr>
          <a:lstStyle>
            <a:lvl1pPr>
              <a:defRPr lang="en-US" smtClean="0"/>
            </a:lvl1pPr>
          </a:lstStyle>
          <a:p>
            <a:fld id="{846A81A3-8E44-4156-A5DF-D64E93CCEF23}" type="slidenum">
              <a:rPr lang="en-IN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182D15C3-3C9A-4303-B099-1A3B6DD547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14" y="352923"/>
            <a:ext cx="10963153" cy="938199"/>
          </a:xfrm>
        </p:spPr>
        <p:txBody>
          <a:bodyPr tIns="0" bIns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2216617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76001"/>
            <a:ext cx="10972800" cy="41957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400"/>
            </a:lvl1pPr>
            <a:lvl2pPr marL="457071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372" indent="-22854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67"/>
            </a:lvl3pPr>
            <a:lvl4pPr marL="914150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454" indent="-23330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0AA74-6F99-4D1C-9DF0-0759FB852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68565" tIns="80980" rIns="0" bIns="34289" rtlCol="0" anchor="ctr">
            <a:normAutofit/>
          </a:bodyPr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7648A2C6-4CCA-4FDA-B121-256E35E72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14" y="352923"/>
            <a:ext cx="10963153" cy="938199"/>
          </a:xfrm>
        </p:spPr>
        <p:txBody>
          <a:bodyPr tIns="0" bIns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4196611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4" orient="horz" pos="73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1A49F-468E-4536-9EDD-3D2B2A354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68565" tIns="80980" rIns="0" bIns="34289" rtlCol="0" anchor="ctr">
            <a:normAutofit/>
          </a:bodyPr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E17FA15-4A5D-44CD-AC93-1403D462EE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766415"/>
            <a:ext cx="10972800" cy="4572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D734DD5-86D8-41D6-8A88-C937B8AC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14" y="306623"/>
            <a:ext cx="10963153" cy="938199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2963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A051B6-43C1-4BB7-A22E-F06AB29942F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72200" y="1825625"/>
            <a:ext cx="5410200" cy="4351339"/>
          </a:xfrm>
          <a:prstGeom prst="rect">
            <a:avLst/>
          </a:prstGeom>
        </p:spPr>
        <p:txBody>
          <a:bodyPr vert="horz" lIns="68565" tIns="34289" rIns="68565" bIns="34289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spcBef>
                <a:spcPts val="500"/>
              </a:spcBef>
              <a:spcAft>
                <a:spcPts val="0"/>
              </a:spcAft>
            </a:pPr>
            <a:r>
              <a:rPr lang="en-US"/>
              <a:t>Edit Master text styles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/>
              <a:t>Second level</a:t>
            </a:r>
          </a:p>
          <a:p>
            <a:pPr lvl="2">
              <a:spcBef>
                <a:spcPts val="500"/>
              </a:spcBef>
              <a:spcAft>
                <a:spcPts val="0"/>
              </a:spcAft>
            </a:pPr>
            <a:r>
              <a:rPr lang="en-US"/>
              <a:t>Third level</a:t>
            </a:r>
          </a:p>
          <a:p>
            <a:pPr lvl="3">
              <a:spcBef>
                <a:spcPts val="500"/>
              </a:spcBef>
              <a:spcAft>
                <a:spcPts val="0"/>
              </a:spcAft>
            </a:pPr>
            <a:r>
              <a:rPr lang="en-US"/>
              <a:t>Fourth level</a:t>
            </a:r>
          </a:p>
          <a:p>
            <a:pPr lvl="4">
              <a:spcBef>
                <a:spcPts val="500"/>
              </a:spcBef>
              <a:spcAft>
                <a:spcPts val="0"/>
              </a:spcAft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FB08A-875F-4E87-91D4-883B273BC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9"/>
          </a:xfrm>
          <a:prstGeom prst="rect">
            <a:avLst/>
          </a:prstGeom>
        </p:spPr>
        <p:txBody>
          <a:bodyPr vert="horz" lIns="68565" tIns="34289" rIns="68565" bIns="34289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spcBef>
                <a:spcPts val="500"/>
              </a:spcBef>
              <a:spcAft>
                <a:spcPts val="0"/>
              </a:spcAft>
            </a:pPr>
            <a:r>
              <a:rPr lang="en-US"/>
              <a:t>Edit Master text styles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/>
              <a:t>Second level</a:t>
            </a:r>
          </a:p>
          <a:p>
            <a:pPr lvl="2">
              <a:spcBef>
                <a:spcPts val="500"/>
              </a:spcBef>
              <a:spcAft>
                <a:spcPts val="0"/>
              </a:spcAft>
            </a:pPr>
            <a:r>
              <a:rPr lang="en-US"/>
              <a:t>Third level</a:t>
            </a:r>
          </a:p>
          <a:p>
            <a:pPr lvl="3">
              <a:spcBef>
                <a:spcPts val="500"/>
              </a:spcBef>
              <a:spcAft>
                <a:spcPts val="0"/>
              </a:spcAft>
            </a:pPr>
            <a:r>
              <a:rPr lang="en-US"/>
              <a:t>Fourth level</a:t>
            </a:r>
          </a:p>
          <a:p>
            <a:pPr lvl="4">
              <a:spcBef>
                <a:spcPts val="500"/>
              </a:spcBef>
              <a:spcAft>
                <a:spcPts val="0"/>
              </a:spcAft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62FAA0-910D-477D-A8D7-FA53557EE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68565" tIns="80980" rIns="0" bIns="34289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1973DB6-9E18-442C-8E48-4DBAA3D58C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766415"/>
            <a:ext cx="10972800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E3ECFE1A-44FB-408A-A1A6-69E62ACA3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14" y="306623"/>
            <a:ext cx="10963153" cy="938199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082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Subtitl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E17FA15-4A5D-44CD-AC93-1403D462EE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766415"/>
            <a:ext cx="10972800" cy="4572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D734DD5-86D8-41D6-8A88-C937B8AC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6608"/>
            <a:ext cx="10963153" cy="457201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EDE5C-F1DA-4424-BAE8-DEFBE353321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6"/>
          </p:nvPr>
        </p:nvSpPr>
        <p:spPr>
          <a:xfrm>
            <a:off x="609600" y="1476000"/>
            <a:ext cx="10985938" cy="4223234"/>
          </a:xfrm>
        </p:spPr>
        <p:txBody>
          <a:bodyPr/>
          <a:lstStyle>
            <a:lvl1pPr>
              <a:spcBef>
                <a:spcPts val="500"/>
              </a:spcBef>
              <a:spcAft>
                <a:spcPts val="0"/>
              </a:spcAft>
              <a:defRPr/>
            </a:lvl1pPr>
            <a:lvl5pPr>
              <a:defRPr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703720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A051B6-43C1-4BB7-A22E-F06AB29942F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72200" y="1825625"/>
            <a:ext cx="5410200" cy="4351339"/>
          </a:xfrm>
          <a:prstGeom prst="rect">
            <a:avLst/>
          </a:prstGeom>
        </p:spPr>
        <p:txBody>
          <a:bodyPr vert="horz" lIns="68565" tIns="34289" rIns="68565" bIns="34289" rtlCol="0">
            <a:normAutofit/>
          </a:bodyPr>
          <a:lstStyle>
            <a:lvl1pPr>
              <a:lnSpc>
                <a:spcPct val="100000"/>
              </a:lnSpc>
              <a:spcBef>
                <a:spcPts val="500"/>
              </a:spcBef>
              <a:defRPr lang="en-US" dirty="0" smtClean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500"/>
              </a:spcBef>
              <a:defRPr lang="en-US" dirty="0" smtClean="0">
                <a:solidFill>
                  <a:schemeClr val="tx1"/>
                </a:solidFill>
              </a:defRPr>
            </a:lvl2pPr>
            <a:lvl3pPr marL="625299" indent="-163469">
              <a:lnSpc>
                <a:spcPct val="100000"/>
              </a:lnSpc>
              <a:spcBef>
                <a:spcPts val="500"/>
              </a:spcBef>
              <a:defRPr lang="en-US" dirty="0" smtClean="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500"/>
              </a:spcBef>
              <a:defRPr lang="en-US" dirty="0" smtClean="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500"/>
              </a:spcBef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FB08A-875F-4E87-91D4-883B273BC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>
                <a:solidFill>
                  <a:schemeClr val="tx1"/>
                </a:solidFill>
              </a:defRPr>
            </a:lvl1pPr>
            <a:lvl2pPr marL="444382" indent="-212667">
              <a:lnSpc>
                <a:spcPct val="100000"/>
              </a:lnSpc>
              <a:spcBef>
                <a:spcPts val="500"/>
              </a:spcBef>
              <a:defRPr>
                <a:solidFill>
                  <a:schemeClr val="tx1"/>
                </a:solidFill>
              </a:defRPr>
            </a:lvl2pPr>
            <a:lvl3pPr marL="625299" indent="-163469">
              <a:lnSpc>
                <a:spcPct val="100000"/>
              </a:lnSpc>
              <a:spcBef>
                <a:spcPts val="500"/>
              </a:spcBef>
              <a:defRPr>
                <a:solidFill>
                  <a:schemeClr val="tx1"/>
                </a:solidFill>
              </a:defRPr>
            </a:lvl3pPr>
            <a:lvl4pPr marL="896696" indent="-207904">
              <a:lnSpc>
                <a:spcPct val="100000"/>
              </a:lnSpc>
              <a:spcBef>
                <a:spcPts val="500"/>
              </a:spcBef>
              <a:defRPr>
                <a:solidFill>
                  <a:schemeClr val="tx1"/>
                </a:solidFill>
              </a:defRPr>
            </a:lvl4pPr>
            <a:lvl5pPr marL="1072857" indent="-158707">
              <a:lnSpc>
                <a:spcPct val="100000"/>
              </a:lnSpc>
              <a:spcBef>
                <a:spcPts val="5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62FAA0-910D-477D-A8D7-FA53557EE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68565" tIns="80980" rIns="0" bIns="34289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1973DB6-9E18-442C-8E48-4DBAA3D58C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766415"/>
            <a:ext cx="10972800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39A954BC-CC8A-4930-ADCB-BFFC16632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14" y="306623"/>
            <a:ext cx="10963153" cy="938199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3485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2E77A-221F-4392-B4F0-C7E1AE544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4108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71" indent="0">
              <a:buNone/>
              <a:defRPr sz="2000" b="1"/>
            </a:lvl2pPr>
            <a:lvl3pPr marL="914150" indent="0">
              <a:buNone/>
              <a:defRPr sz="1867" b="1"/>
            </a:lvl3pPr>
            <a:lvl4pPr marL="1371226" indent="0">
              <a:buNone/>
              <a:defRPr sz="1600" b="1"/>
            </a:lvl4pPr>
            <a:lvl5pPr marL="1828301" indent="0">
              <a:buNone/>
              <a:defRPr sz="1600" b="1"/>
            </a:lvl5pPr>
            <a:lvl6pPr marL="2285382" indent="0">
              <a:buNone/>
              <a:defRPr sz="1600" b="1"/>
            </a:lvl6pPr>
            <a:lvl7pPr marL="2742450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9AF712-1370-4E86-B7C2-48CB2DC33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4108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FBE870-263F-45F5-B40C-55AC8AA2D7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600" y="1681163"/>
            <a:ext cx="54108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71" indent="0">
              <a:buNone/>
              <a:defRPr sz="2000" b="1"/>
            </a:lvl2pPr>
            <a:lvl3pPr marL="914150" indent="0">
              <a:buNone/>
              <a:defRPr sz="1867" b="1"/>
            </a:lvl3pPr>
            <a:lvl4pPr marL="1371226" indent="0">
              <a:buNone/>
              <a:defRPr sz="1600" b="1"/>
            </a:lvl4pPr>
            <a:lvl5pPr marL="1828301" indent="0">
              <a:buNone/>
              <a:defRPr sz="1600" b="1"/>
            </a:lvl5pPr>
            <a:lvl6pPr marL="2285382" indent="0">
              <a:buNone/>
              <a:defRPr sz="1600" b="1"/>
            </a:lvl6pPr>
            <a:lvl7pPr marL="2742450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7D1944-16DF-4979-8EF1-3FCF609C0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600" y="2505075"/>
            <a:ext cx="54108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797B1ED-BDDB-4675-9F63-A6085FDA1B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68565" tIns="80980" rIns="0" bIns="34289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65FBC430-063E-4DA2-95B1-67861C000A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14" y="352923"/>
            <a:ext cx="10963153" cy="938199"/>
          </a:xfrm>
        </p:spPr>
        <p:txBody>
          <a:bodyPr tIns="0" bIns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26158613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3" hasCustomPrompt="1"/>
          </p:nvPr>
        </p:nvSpPr>
        <p:spPr>
          <a:xfrm>
            <a:off x="619125" y="1600201"/>
            <a:ext cx="10963275" cy="4576763"/>
          </a:xfrm>
        </p:spPr>
        <p:txBody>
          <a:bodyPr anchor="ctr">
            <a:normAutofit/>
          </a:bodyPr>
          <a:lstStyle>
            <a:lvl1pPr marL="0" marR="0" indent="0" algn="ctr" defTabSz="914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add chart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9B76BEE-BB74-461B-987C-16D43C638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68565" tIns="80980" rIns="0" bIns="34289" rtlCol="0" anchor="ctr">
            <a:normAutofit/>
          </a:bodyPr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969722-33F6-4708-B3F8-D215630863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766415"/>
            <a:ext cx="10972800" cy="4572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6CF8395B-E03E-42C7-82C6-833529034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14" y="306623"/>
            <a:ext cx="10963153" cy="938199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024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9000"/>
            <a:ext cx="12192000" cy="3429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add image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7021"/>
            <a:ext cx="10972800" cy="17983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400"/>
            </a:lvl1pPr>
            <a:lvl2pPr marL="457071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372" indent="-22854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67"/>
            </a:lvl3pPr>
            <a:lvl4pPr marL="914150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454" indent="-23330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5EE53-20FD-4A51-9D36-D8D50BBCCC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68565" tIns="80980" rIns="0" bIns="34289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52D9640C-9887-4712-AE06-F21A561118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14" y="352923"/>
            <a:ext cx="10963153" cy="938199"/>
          </a:xfrm>
        </p:spPr>
        <p:txBody>
          <a:bodyPr tIns="0" bIns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1377364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69165"/>
            <a:ext cx="6096000" cy="6788835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add image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4900"/>
            <a:ext cx="52578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400"/>
            </a:lvl1pPr>
            <a:lvl2pPr marL="457071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372" indent="-22854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67"/>
            </a:lvl3pPr>
            <a:lvl4pPr marL="914150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454" indent="-23330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B46B5-07A7-44B1-BA2F-503F563A0A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68565" tIns="80980" rIns="0" bIns="34289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244C0BF-541E-443F-8741-FD4797024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06623"/>
            <a:ext cx="5486400" cy="938199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448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61DA0CC6-0866-46F1-AA27-387D6B8E6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8872" y="306623"/>
            <a:ext cx="5486400" cy="938199"/>
          </a:xfrm>
          <a:noFill/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69165"/>
            <a:ext cx="6096000" cy="6788835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add image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1433335"/>
            <a:ext cx="52578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400"/>
            </a:lvl1pPr>
            <a:lvl2pPr marL="457071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372" indent="-22854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67"/>
            </a:lvl3pPr>
            <a:lvl4pPr marL="914150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454" indent="-23330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E2BF5-6C46-4875-BECE-EE93831B2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68565" tIns="80980" rIns="0" bIns="34289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7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69165"/>
            <a:ext cx="12192000" cy="309709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add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F17C3-CEB9-4710-BF10-11CF45B99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276600"/>
            <a:ext cx="10972800" cy="9144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156275"/>
            <a:ext cx="10972800" cy="1905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400"/>
            </a:lvl1pPr>
            <a:lvl2pPr marL="457071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372" indent="-22854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67"/>
            </a:lvl3pPr>
            <a:lvl4pPr marL="914150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454" indent="-23330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9AED7-8777-4D99-B88A-69B9F73BC9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68565" tIns="80980" rIns="0" bIns="34289" rtlCol="0" anchor="ctr">
            <a:normAutofit/>
          </a:bodyPr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9982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97877" y="4038600"/>
            <a:ext cx="5598000" cy="45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67" b="1">
                <a:solidFill>
                  <a:schemeClr val="accent1"/>
                </a:solidFill>
              </a:defRPr>
            </a:lvl1pPr>
            <a:lvl2pPr marL="4570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2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97877" y="4506053"/>
            <a:ext cx="5598000" cy="15553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3497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7071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372" indent="-22854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150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454" indent="-23330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247" y="1822635"/>
            <a:ext cx="5598000" cy="45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67" b="1">
                <a:solidFill>
                  <a:schemeClr val="accent1"/>
                </a:solidFill>
              </a:defRPr>
            </a:lvl1pPr>
            <a:lvl2pPr marL="4570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2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19247" y="2290088"/>
            <a:ext cx="5598000" cy="15553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3497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7071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372" indent="-22854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150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454" indent="-23330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28EAD5C-B5E6-402A-B25E-351816FD80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68565" tIns="80980" rIns="0" bIns="34289" rtlCol="0" anchor="ctr">
            <a:normAutofit/>
          </a:bodyPr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6D1DA3F-883E-4490-88B0-0B02CD8A4B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766415"/>
            <a:ext cx="10972800" cy="4572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53D8F4C5-E815-45E7-B3DC-D50298FD3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14" y="306623"/>
            <a:ext cx="10963153" cy="938199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673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97877" y="4038600"/>
            <a:ext cx="5598000" cy="45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67" b="1">
                <a:solidFill>
                  <a:schemeClr val="accent1"/>
                </a:solidFill>
              </a:defRPr>
            </a:lvl1pPr>
            <a:lvl2pPr marL="4570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2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97877" y="4506053"/>
            <a:ext cx="5598000" cy="1555384"/>
          </a:xfrm>
          <a:prstGeom prst="rect">
            <a:avLst/>
          </a:prstGeom>
          <a:noFill/>
        </p:spPr>
        <p:txBody>
          <a:bodyPr tIns="13497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7071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372" indent="-22854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150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454" indent="-23330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247" y="1822635"/>
            <a:ext cx="5598000" cy="45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67" b="1">
                <a:solidFill>
                  <a:schemeClr val="accent1"/>
                </a:solidFill>
              </a:defRPr>
            </a:lvl1pPr>
            <a:lvl2pPr marL="4570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2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19247" y="2290088"/>
            <a:ext cx="5598000" cy="1555384"/>
          </a:xfrm>
          <a:prstGeom prst="rect">
            <a:avLst/>
          </a:prstGeom>
          <a:noFill/>
        </p:spPr>
        <p:txBody>
          <a:bodyPr tIns="13497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7071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372" indent="-22854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150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454" indent="-23330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28EAD5C-B5E6-402A-B25E-351816FD80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68565" tIns="80980" rIns="0" bIns="34289" rtlCol="0" anchor="ctr">
            <a:normAutofit/>
          </a:bodyPr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6D1DA3F-883E-4490-88B0-0B02CD8A4B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766415"/>
            <a:ext cx="10972800" cy="4572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53D8F4C5-E815-45E7-B3DC-D50298FD3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14" y="306623"/>
            <a:ext cx="10963153" cy="938199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117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315827" y="3856285"/>
            <a:ext cx="2397600" cy="45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67" b="1">
                <a:solidFill>
                  <a:schemeClr val="accent2"/>
                </a:solidFill>
              </a:defRPr>
            </a:lvl1pPr>
            <a:lvl2pPr marL="4570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2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15827" y="4267200"/>
            <a:ext cx="2397600" cy="1468800"/>
          </a:xfrm>
          <a:prstGeom prst="rect">
            <a:avLst/>
          </a:prstGeom>
          <a:noFill/>
        </p:spPr>
        <p:txBody>
          <a:bodyPr tIns="13497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7071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372" indent="-22854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150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454" indent="-23330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79000" y="3856285"/>
            <a:ext cx="2397600" cy="45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67" b="1">
                <a:solidFill>
                  <a:schemeClr val="tx2"/>
                </a:solidFill>
              </a:defRPr>
            </a:lvl1pPr>
            <a:lvl2pPr marL="4570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2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79000" y="4267214"/>
            <a:ext cx="2397600" cy="1467463"/>
          </a:xfrm>
          <a:prstGeom prst="rect">
            <a:avLst/>
          </a:prstGeom>
          <a:noFill/>
        </p:spPr>
        <p:txBody>
          <a:bodyPr tIns="13497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7071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372" indent="-22854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150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454" indent="-23330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991600" y="3856285"/>
            <a:ext cx="2397600" cy="45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67" b="1">
                <a:solidFill>
                  <a:schemeClr val="accent3"/>
                </a:solidFill>
              </a:defRPr>
            </a:lvl1pPr>
            <a:lvl2pPr marL="4570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2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8991600" y="4267200"/>
            <a:ext cx="2397600" cy="1468800"/>
          </a:xfrm>
          <a:prstGeom prst="rect">
            <a:avLst/>
          </a:prstGeom>
          <a:noFill/>
        </p:spPr>
        <p:txBody>
          <a:bodyPr tIns="13497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7071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372" indent="-22854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150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454" indent="-23330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3602548" y="3856285"/>
            <a:ext cx="2398909" cy="457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67" b="1">
                <a:solidFill>
                  <a:schemeClr val="accent1"/>
                </a:solidFill>
              </a:defRPr>
            </a:lvl1pPr>
            <a:lvl2pPr marL="4570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2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3602548" y="4267200"/>
            <a:ext cx="2398909" cy="1468800"/>
          </a:xfrm>
          <a:prstGeom prst="rect">
            <a:avLst/>
          </a:prstGeom>
          <a:noFill/>
        </p:spPr>
        <p:txBody>
          <a:bodyPr tIns="13497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1pPr>
            <a:lvl2pPr marL="457071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372" indent="-22854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150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454" indent="-23330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2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1439237" y="2135936"/>
            <a:ext cx="1301555" cy="130155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67"/>
            </a:lvl1pPr>
          </a:lstStyle>
          <a:p>
            <a:r>
              <a:rPr lang="en-US" dirty="0"/>
              <a:t>Click add icon here</a:t>
            </a:r>
          </a:p>
        </p:txBody>
      </p:sp>
      <p:sp>
        <p:nvSpPr>
          <p:cNvPr id="43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6821945" y="2135936"/>
            <a:ext cx="1301555" cy="130155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67"/>
            </a:lvl1pPr>
          </a:lstStyle>
          <a:p>
            <a:r>
              <a:rPr lang="en-US" dirty="0"/>
              <a:t>Click add icon here</a:t>
            </a:r>
          </a:p>
        </p:txBody>
      </p:sp>
      <p:sp>
        <p:nvSpPr>
          <p:cNvPr id="44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4150121" y="2135936"/>
            <a:ext cx="1301555" cy="130155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67"/>
            </a:lvl1pPr>
          </a:lstStyle>
          <a:p>
            <a:r>
              <a:rPr lang="en-US" dirty="0"/>
              <a:t>Click add icon here</a:t>
            </a:r>
          </a:p>
        </p:txBody>
      </p:sp>
      <p:sp>
        <p:nvSpPr>
          <p:cNvPr id="45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9521621" y="2135936"/>
            <a:ext cx="1301555" cy="130155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67"/>
            </a:lvl1pPr>
          </a:lstStyle>
          <a:p>
            <a:r>
              <a:rPr lang="en-US" dirty="0"/>
              <a:t>Click add icon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9EFC624D-9686-4241-B6CC-D10580890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68565" tIns="80980" rIns="0" bIns="34289" rtlCol="0" anchor="ctr">
            <a:normAutofit/>
          </a:bodyPr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DC6D29F8-DF24-4AE0-871F-9C1A544EAF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766415"/>
            <a:ext cx="10972800" cy="4572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4AA29973-038A-45E2-9392-65DC45414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14" y="306623"/>
            <a:ext cx="10963153" cy="938199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565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4" orient="horz" pos="11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Subtitle /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A051B6-43C1-4BB7-A22E-F06AB29942F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72200" y="1463040"/>
            <a:ext cx="5410200" cy="4663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dirty="0"/>
            </a:lvl1pPr>
            <a:lvl2pPr>
              <a:spcBef>
                <a:spcPts val="500"/>
              </a:spcBef>
              <a:spcAft>
                <a:spcPts val="0"/>
              </a:spcAft>
              <a:defRPr lang="en-US" dirty="0"/>
            </a:lvl2pPr>
            <a:lvl3pPr>
              <a:spcBef>
                <a:spcPts val="500"/>
              </a:spcBef>
              <a:spcAft>
                <a:spcPts val="0"/>
              </a:spcAft>
              <a:defRPr lang="en-US" dirty="0"/>
            </a:lvl3pPr>
            <a:lvl4pPr>
              <a:spcBef>
                <a:spcPts val="500"/>
              </a:spcBef>
              <a:spcAft>
                <a:spcPts val="0"/>
              </a:spcAft>
              <a:defRPr lang="en-US" dirty="0"/>
            </a:lvl4pPr>
            <a:lvl5pPr>
              <a:spcBef>
                <a:spcPts val="500"/>
              </a:spcBef>
              <a:spcAft>
                <a:spcPts val="0"/>
              </a:spcAft>
              <a:defRPr lang="en-US" dirty="0"/>
            </a:lvl5pPr>
            <a:lvl6pPr>
              <a:spcBef>
                <a:spcPts val="500"/>
              </a:spcBef>
              <a:spcAft>
                <a:spcPts val="0"/>
              </a:spcAft>
              <a:defRPr/>
            </a:lvl6pPr>
          </a:lstStyle>
          <a:p>
            <a:pPr lvl="0">
              <a:spcBef>
                <a:spcPts val="500"/>
              </a:spcBef>
              <a:spcAft>
                <a:spcPts val="0"/>
              </a:spcAft>
            </a:pPr>
            <a:r>
              <a:rPr lang="en-GB"/>
              <a:t>Click to edit Master text styles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GB"/>
              <a:t>Second level</a:t>
            </a:r>
          </a:p>
          <a:p>
            <a:pPr lvl="2">
              <a:spcBef>
                <a:spcPts val="500"/>
              </a:spcBef>
              <a:spcAft>
                <a:spcPts val="0"/>
              </a:spcAft>
            </a:pPr>
            <a:r>
              <a:rPr lang="en-GB"/>
              <a:t>Third level</a:t>
            </a:r>
          </a:p>
          <a:p>
            <a:pPr lvl="3">
              <a:spcBef>
                <a:spcPts val="500"/>
              </a:spcBef>
              <a:spcAft>
                <a:spcPts val="0"/>
              </a:spcAft>
            </a:pPr>
            <a:r>
              <a:rPr lang="en-GB"/>
              <a:t>Fourth level</a:t>
            </a:r>
          </a:p>
          <a:p>
            <a:pPr lvl="4">
              <a:spcBef>
                <a:spcPts val="500"/>
              </a:spcBef>
              <a:spcAft>
                <a:spcPts val="0"/>
              </a:spcAft>
            </a:pPr>
            <a:r>
              <a:rPr lang="en-GB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FB08A-875F-4E87-91D4-883B273BC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463040"/>
            <a:ext cx="5410200" cy="4663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dirty="0"/>
            </a:lvl1pPr>
            <a:lvl2pPr>
              <a:spcBef>
                <a:spcPts val="500"/>
              </a:spcBef>
              <a:spcAft>
                <a:spcPts val="0"/>
              </a:spcAft>
              <a:defRPr lang="en-US" dirty="0"/>
            </a:lvl2pPr>
            <a:lvl3pPr>
              <a:spcBef>
                <a:spcPts val="500"/>
              </a:spcBef>
              <a:spcAft>
                <a:spcPts val="0"/>
              </a:spcAft>
              <a:defRPr lang="en-US" dirty="0"/>
            </a:lvl3pPr>
            <a:lvl4pPr>
              <a:spcBef>
                <a:spcPts val="500"/>
              </a:spcBef>
              <a:spcAft>
                <a:spcPts val="0"/>
              </a:spcAft>
              <a:defRPr lang="en-US" dirty="0"/>
            </a:lvl4pPr>
            <a:lvl5pPr>
              <a:spcBef>
                <a:spcPts val="500"/>
              </a:spcBef>
              <a:spcAft>
                <a:spcPts val="0"/>
              </a:spcAft>
              <a:defRPr lang="en-US" baseline="0" dirty="0"/>
            </a:lvl5pPr>
            <a:lvl6pPr>
              <a:spcBef>
                <a:spcPts val="500"/>
              </a:spcBef>
              <a:spcAft>
                <a:spcPts val="0"/>
              </a:spcAft>
              <a:defRPr/>
            </a:lvl6pPr>
          </a:lstStyle>
          <a:p>
            <a:pPr lvl="0">
              <a:spcBef>
                <a:spcPts val="500"/>
              </a:spcBef>
              <a:spcAft>
                <a:spcPts val="0"/>
              </a:spcAft>
            </a:pPr>
            <a:r>
              <a:rPr lang="en-GB"/>
              <a:t>Click to edit Master text styles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GB"/>
              <a:t>Second level</a:t>
            </a:r>
          </a:p>
          <a:p>
            <a:pPr lvl="2">
              <a:spcBef>
                <a:spcPts val="500"/>
              </a:spcBef>
              <a:spcAft>
                <a:spcPts val="0"/>
              </a:spcAft>
            </a:pPr>
            <a:r>
              <a:rPr lang="en-GB"/>
              <a:t>Third level</a:t>
            </a:r>
          </a:p>
          <a:p>
            <a:pPr lvl="3">
              <a:spcBef>
                <a:spcPts val="500"/>
              </a:spcBef>
              <a:spcAft>
                <a:spcPts val="0"/>
              </a:spcAft>
            </a:pPr>
            <a:r>
              <a:rPr lang="en-GB"/>
              <a:t>Fourth level</a:t>
            </a:r>
          </a:p>
          <a:p>
            <a:pPr lvl="4">
              <a:spcBef>
                <a:spcPts val="500"/>
              </a:spcBef>
              <a:spcAft>
                <a:spcPts val="0"/>
              </a:spcAft>
            </a:pPr>
            <a:r>
              <a:rPr lang="en-GB"/>
              <a:t>Fifth level</a:t>
            </a:r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1973DB6-9E18-442C-8E48-4DBAA3D58C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766415"/>
            <a:ext cx="10972800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E3ECFE1A-44FB-408A-A1A6-69E62ACA3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6609"/>
            <a:ext cx="10963153" cy="457200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EE005-83FA-45A7-AE65-5AFE7547D4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8177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19247" y="2761432"/>
            <a:ext cx="2268000" cy="29421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3497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071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372" indent="-22854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150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454" indent="-23330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3395147" y="1844396"/>
            <a:ext cx="2268000" cy="8602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5467" b="0">
                <a:solidFill>
                  <a:schemeClr val="accent1"/>
                </a:solidFill>
              </a:defRPr>
            </a:lvl1pPr>
            <a:lvl2pPr marL="4570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2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3395147" y="2761432"/>
            <a:ext cx="2268000" cy="29421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3497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071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372" indent="-22854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150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454" indent="-23330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171045" y="1844396"/>
            <a:ext cx="2268000" cy="8602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5467" b="0">
                <a:solidFill>
                  <a:schemeClr val="accent2"/>
                </a:solidFill>
              </a:defRPr>
            </a:lvl1pPr>
            <a:lvl2pPr marL="4570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2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171045" y="2761432"/>
            <a:ext cx="2268000" cy="29421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3497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071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372" indent="-22854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150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454" indent="-23330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8946945" y="1844396"/>
            <a:ext cx="2268000" cy="8602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5467" b="0">
                <a:solidFill>
                  <a:schemeClr val="accent3"/>
                </a:solidFill>
              </a:defRPr>
            </a:lvl1pPr>
            <a:lvl2pPr marL="4570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2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8946945" y="2761432"/>
            <a:ext cx="2268000" cy="29421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13497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071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372" indent="-22854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150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454" indent="-23330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247" y="1844396"/>
            <a:ext cx="2268000" cy="8602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5467" b="0">
                <a:solidFill>
                  <a:schemeClr val="tx2"/>
                </a:solidFill>
              </a:defRPr>
            </a:lvl1pPr>
            <a:lvl2pPr marL="4570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2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273B24B-C4CF-45E1-A612-0CC5AA17C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68565" tIns="80980" rIns="0" bIns="34289" rtlCol="0" anchor="ctr">
            <a:normAutofit/>
          </a:bodyPr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B34C60E-473A-4468-B3C7-8AB1FBF40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766415"/>
            <a:ext cx="10972800" cy="4572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1717D86D-1998-416D-BB3D-D6A505A0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14" y="306623"/>
            <a:ext cx="10963153" cy="938199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202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1446292" y="1715421"/>
            <a:ext cx="2624400" cy="2624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marR="0" indent="0" algn="ctr" defTabSz="914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541" marR="0" lvl="0" indent="-228541" algn="l" defTabSz="914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add image here</a:t>
            </a:r>
          </a:p>
          <a:p>
            <a:endParaRPr lang="en-US" dirty="0"/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4759771" y="1715421"/>
            <a:ext cx="2624400" cy="2624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marR="0" indent="0" algn="ctr" defTabSz="914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541" marR="0" lvl="0" indent="-228541" algn="l" defTabSz="914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add image here</a:t>
            </a:r>
          </a:p>
          <a:p>
            <a:endParaRPr lang="en-US" dirty="0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8074899" y="1715421"/>
            <a:ext cx="2624400" cy="2624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marR="0" indent="0" algn="ctr" defTabSz="914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541" marR="0" lvl="0" indent="-228541" algn="l" defTabSz="914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add image here</a:t>
            </a:r>
          </a:p>
          <a:p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1376377" y="4968546"/>
            <a:ext cx="2741627" cy="876567"/>
          </a:xfrm>
          <a:prstGeom prst="rect">
            <a:avLst/>
          </a:prstGeom>
          <a:noFill/>
        </p:spPr>
        <p:txBody>
          <a:bodyPr tIns="8098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071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372" indent="-22854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150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454" indent="-23330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4702705" y="4524017"/>
            <a:ext cx="2741627" cy="39553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 marL="4570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2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702705" y="4968546"/>
            <a:ext cx="2741627" cy="876567"/>
          </a:xfrm>
          <a:prstGeom prst="rect">
            <a:avLst/>
          </a:prstGeom>
          <a:noFill/>
        </p:spPr>
        <p:txBody>
          <a:bodyPr tIns="8098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071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372" indent="-22854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150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454" indent="-23330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8016309" y="4524017"/>
            <a:ext cx="2741627" cy="39553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4570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2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8016309" y="4968546"/>
            <a:ext cx="2741627" cy="876567"/>
          </a:xfrm>
          <a:prstGeom prst="rect">
            <a:avLst/>
          </a:prstGeom>
          <a:noFill/>
        </p:spPr>
        <p:txBody>
          <a:bodyPr tIns="8098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071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372" indent="-22854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3pPr>
            <a:lvl4pPr marL="914150" indent="-22378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4pPr>
            <a:lvl5pPr marL="1147454" indent="-23330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389101" y="4524017"/>
            <a:ext cx="2741627" cy="39553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0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2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77C0518-CA31-4C13-B6DF-0416DF0BE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68565" tIns="80980" rIns="0" bIns="34289" rtlCol="0" anchor="ctr">
            <a:normAutofit/>
          </a:bodyPr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AC62930D-7E70-4660-B17F-FECBA6CB8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14" y="306623"/>
            <a:ext cx="10963153" cy="938199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242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2B822-876C-43F6-AF4F-EE51DF16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533901"/>
            <a:ext cx="11179411" cy="80645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5334001"/>
            <a:ext cx="11179411" cy="5270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0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2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Placeholder 2">
            <a:extLst>
              <a:ext uri="{FF2B5EF4-FFF2-40B4-BE49-F238E27FC236}">
                <a16:creationId xmlns:a16="http://schemas.microsoft.com/office/drawing/2014/main" id="{05758A06-D672-46FD-9405-0543F74311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0105"/>
            <a:ext cx="12192000" cy="3969435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2222914-3802-4138-AF11-842601BC98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68565" tIns="80980" rIns="0" bIns="34289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88339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D77569B-97A6-4B6F-B5D5-C05B582310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0105"/>
            <a:ext cx="12194896" cy="39694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22B822-876C-43F6-AF4F-EE51DF16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533901"/>
            <a:ext cx="11179411" cy="80645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5334001"/>
            <a:ext cx="11179411" cy="5270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0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2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406DCF-0C27-4BC5-B440-D052E696F7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68565" tIns="80980" rIns="0" bIns="34289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0659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3CB3511C-CD60-4D2F-9FAF-FB8C954886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73039"/>
            <a:ext cx="6096000" cy="67849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22B822-876C-43F6-AF4F-EE51DF16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581401"/>
            <a:ext cx="4724400" cy="80645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29656-2BDD-4FFF-8613-25B17E365C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68565" tIns="80980" rIns="0" bIns="34289" rtlCol="0" anchor="ctr">
            <a:normAutofit/>
          </a:bodyPr>
          <a:lstStyle>
            <a:lvl1pPr algn="r">
              <a:defRPr sz="1067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A4A25-1806-B447-9C87-80542310191C}"/>
              </a:ext>
            </a:extLst>
          </p:cNvPr>
          <p:cNvSpPr txBox="1"/>
          <p:nvPr userDrawn="1"/>
        </p:nvSpPr>
        <p:spPr>
          <a:xfrm>
            <a:off x="8419643" y="6493863"/>
            <a:ext cx="2458156" cy="239807"/>
          </a:xfrm>
          <a:prstGeom prst="rect">
            <a:avLst/>
          </a:prstGeom>
          <a:noFill/>
        </p:spPr>
        <p:txBody>
          <a:bodyPr wrap="none" lIns="91420" tIns="45719" rIns="91420" bIns="45719" rtlCol="0">
            <a:normAutofit/>
          </a:bodyPr>
          <a:lstStyle/>
          <a:p>
            <a:pPr defTabSz="914150"/>
            <a:r>
              <a:rPr lang="en-US" sz="800" dirty="0">
                <a:solidFill>
                  <a:prstClr val="white"/>
                </a:solidFill>
                <a:latin typeface="Calibri"/>
              </a:rPr>
              <a:t>2019 Pluribus Networks, Inc. Confidential &amp; Proprietary</a:t>
            </a:r>
          </a:p>
        </p:txBody>
      </p:sp>
    </p:spTree>
    <p:extLst>
      <p:ext uri="{BB962C8B-B14F-4D97-AF65-F5344CB8AC3E}">
        <p14:creationId xmlns:p14="http://schemas.microsoft.com/office/powerpoint/2010/main" val="25071745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69165"/>
            <a:ext cx="12192000" cy="6788835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add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22B822-876C-43F6-AF4F-EE51DF16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14" y="2787649"/>
            <a:ext cx="6806153" cy="80645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50F85-9273-47C7-8E8B-07FB8F01C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14" y="3587749"/>
            <a:ext cx="6806153" cy="5270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0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2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 flipH="1">
            <a:off x="0" y="-7035"/>
            <a:ext cx="12192000" cy="76200"/>
          </a:xfrm>
          <a:prstGeom prst="rect">
            <a:avLst/>
          </a:prstGeom>
          <a:gradFill>
            <a:gsLst>
              <a:gs pos="100000">
                <a:schemeClr val="accent4"/>
              </a:gs>
              <a:gs pos="79000">
                <a:schemeClr val="accent3"/>
              </a:gs>
              <a:gs pos="0">
                <a:schemeClr val="accent2"/>
              </a:gs>
              <a:gs pos="26000">
                <a:schemeClr val="accent1"/>
              </a:gs>
              <a:gs pos="54000">
                <a:schemeClr val="tx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0" tIns="45719" rIns="91420" bIns="45719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 defTabSz="91415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DDF314-6909-40FB-9BD9-72CAB8A2C4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68565" tIns="80980" rIns="0" bIns="34289" rtlCol="0" anchor="ctr">
            <a:normAutofit/>
          </a:bodyPr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45043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0C44A08-27B2-46C3-B402-A4AD235E29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68565" tIns="80980" rIns="0" bIns="34289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02209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17637-F797-4CD3-BA23-BF4651AD7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28" y="269241"/>
            <a:ext cx="3932237" cy="124229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B9A7C-C339-4993-8E0F-385F9A962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1" y="987440"/>
            <a:ext cx="639921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96BC8B-237C-4871-85AC-33D286D23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6428" y="1403450"/>
            <a:ext cx="3932237" cy="41694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71" indent="0">
              <a:buNone/>
              <a:defRPr sz="1467"/>
            </a:lvl2pPr>
            <a:lvl3pPr marL="914150" indent="0">
              <a:buNone/>
              <a:defRPr sz="1200"/>
            </a:lvl3pPr>
            <a:lvl4pPr marL="1371226" indent="0">
              <a:buNone/>
              <a:defRPr sz="1067"/>
            </a:lvl4pPr>
            <a:lvl5pPr marL="1828301" indent="0">
              <a:buNone/>
              <a:defRPr sz="1067"/>
            </a:lvl5pPr>
            <a:lvl6pPr marL="2285382" indent="0">
              <a:buNone/>
              <a:defRPr sz="1067"/>
            </a:lvl6pPr>
            <a:lvl7pPr marL="2742450" indent="0">
              <a:buNone/>
              <a:defRPr sz="1067"/>
            </a:lvl7pPr>
            <a:lvl8pPr marL="3199520" indent="0">
              <a:buNone/>
              <a:defRPr sz="1067"/>
            </a:lvl8pPr>
            <a:lvl9pPr marL="3656591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778CDD-8F7B-4400-9A14-4061C1878D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68565" tIns="80980" rIns="0" bIns="34289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82079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A00DC3-C5F9-41F7-BA8E-9500E18D17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68565" tIns="80980" rIns="0" bIns="34289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B11A409-FAFF-4726-89E9-324084789C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6428" y="1403450"/>
            <a:ext cx="3932237" cy="41694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71" indent="0">
              <a:buNone/>
              <a:defRPr sz="1467"/>
            </a:lvl2pPr>
            <a:lvl3pPr marL="914150" indent="0">
              <a:buNone/>
              <a:defRPr sz="1200"/>
            </a:lvl3pPr>
            <a:lvl4pPr marL="1371226" indent="0">
              <a:buNone/>
              <a:defRPr sz="1067"/>
            </a:lvl4pPr>
            <a:lvl5pPr marL="1828301" indent="0">
              <a:buNone/>
              <a:defRPr sz="1067"/>
            </a:lvl5pPr>
            <a:lvl6pPr marL="2285382" indent="0">
              <a:buNone/>
              <a:defRPr sz="1067"/>
            </a:lvl6pPr>
            <a:lvl7pPr marL="2742450" indent="0">
              <a:buNone/>
              <a:defRPr sz="1067"/>
            </a:lvl7pPr>
            <a:lvl8pPr marL="3199520" indent="0">
              <a:buNone/>
              <a:defRPr sz="1067"/>
            </a:lvl8pPr>
            <a:lvl9pPr marL="3656591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4EEBA642-CBEB-4A13-A6DE-D0ADC7CE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14" y="306623"/>
            <a:ext cx="3949065" cy="938199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2036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87"/>
            <a:ext cx="12192000" cy="678872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F2170E7-A407-4A31-B066-33CA087D3C1C}"/>
              </a:ext>
            </a:extLst>
          </p:cNvPr>
          <p:cNvSpPr/>
          <p:nvPr userDrawn="1"/>
        </p:nvSpPr>
        <p:spPr>
          <a:xfrm>
            <a:off x="15" y="69287"/>
            <a:ext cx="11887199" cy="6788727"/>
          </a:xfrm>
          <a:prstGeom prst="rect">
            <a:avLst/>
          </a:prstGeom>
          <a:gradFill flip="none" rotWithShape="1">
            <a:gsLst>
              <a:gs pos="66000">
                <a:schemeClr val="tx1">
                  <a:alpha val="49000"/>
                </a:schemeClr>
              </a:gs>
              <a:gs pos="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9" rIns="91420" bIns="45719" rtlCol="0" anchor="ctr">
            <a:normAutofit/>
          </a:bodyPr>
          <a:lstStyle/>
          <a:p>
            <a:pPr algn="ctr" defTabSz="91415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FB2499-3F9D-480D-94DC-48961992A8C7}"/>
              </a:ext>
            </a:extLst>
          </p:cNvPr>
          <p:cNvSpPr txBox="1"/>
          <p:nvPr userDrawn="1"/>
        </p:nvSpPr>
        <p:spPr>
          <a:xfrm>
            <a:off x="5037686" y="6096014"/>
            <a:ext cx="2345257" cy="307777"/>
          </a:xfrm>
          <a:prstGeom prst="rect">
            <a:avLst/>
          </a:prstGeom>
          <a:noFill/>
        </p:spPr>
        <p:txBody>
          <a:bodyPr wrap="none" lIns="91420" tIns="45719" rIns="91420" bIns="45719" rtlCol="0">
            <a:normAutofit lnSpcReduction="10000"/>
          </a:bodyPr>
          <a:lstStyle/>
          <a:p>
            <a:pPr defTabSz="914150">
              <a:buClr>
                <a:prstClr val="black">
                  <a:lumMod val="50000"/>
                  <a:lumOff val="50000"/>
                </a:prstClr>
              </a:buClr>
              <a:buSzPct val="75000"/>
              <a:defRPr/>
            </a:pPr>
            <a:r>
              <a:rPr lang="en-US" sz="1467" dirty="0">
                <a:solidFill>
                  <a:prstClr val="white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www.pluribusnetworks.com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31CC97F-9887-4A16-99FE-840F14BAF7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808163"/>
            <a:ext cx="9144000" cy="2387600"/>
          </a:xfrm>
          <a:prstGeom prst="rect">
            <a:avLst/>
          </a:prstGeom>
        </p:spPr>
        <p:txBody>
          <a:bodyPr vert="horz" lIns="0" tIns="34289" rIns="68565" bIns="34289" rtlCol="0" anchor="b">
            <a:noAutofit/>
          </a:bodyPr>
          <a:lstStyle>
            <a:lvl1pPr>
              <a:defRPr lang="en-US" sz="6000" b="1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Thank You.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21F21B9C-7C29-4ADE-873D-D8A60C4A3D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44" y="285733"/>
            <a:ext cx="3157781" cy="964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9EC991-CCB4-4C34-92C0-595D5F8B05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81"/>
          <a:stretch/>
        </p:blipFill>
        <p:spPr>
          <a:xfrm>
            <a:off x="1814029" y="1129499"/>
            <a:ext cx="2128051" cy="13696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2D770C3-C2A6-46C0-879F-B99D4564CA95}"/>
              </a:ext>
            </a:extLst>
          </p:cNvPr>
          <p:cNvGrpSpPr/>
          <p:nvPr userDrawn="1"/>
        </p:nvGrpSpPr>
        <p:grpSpPr>
          <a:xfrm>
            <a:off x="1828804" y="1081797"/>
            <a:ext cx="2179629" cy="338555"/>
            <a:chOff x="9484801" y="1063732"/>
            <a:chExt cx="2199454" cy="34163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CA2148-4742-49A8-A35D-A562F36198F5}"/>
                </a:ext>
              </a:extLst>
            </p:cNvPr>
            <p:cNvSpPr txBox="1"/>
            <p:nvPr/>
          </p:nvSpPr>
          <p:spPr>
            <a:xfrm>
              <a:off x="9484801" y="1063732"/>
              <a:ext cx="2101564" cy="341633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defTabSz="914150">
                <a:buClr>
                  <a:srgbClr val="000000">
                    <a:lumMod val="50000"/>
                    <a:lumOff val="50000"/>
                  </a:srgbClr>
                </a:buClr>
                <a:buSzPct val="75000"/>
                <a:defRPr/>
              </a:pPr>
              <a:r>
                <a:rPr lang="en-US" sz="1600" dirty="0">
                  <a:solidFill>
                    <a:prstClr val="white"/>
                  </a:solidFill>
                  <a:latin typeface="Yu Gothic UI Semilight" panose="020B0400000000000000" pitchFamily="34" charset="-128"/>
                  <a:ea typeface="Yu Gothic UI Semilight" panose="020B0400000000000000" pitchFamily="34" charset="-128"/>
                </a:rPr>
                <a:t>The Network Matters.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DA706C-A231-4715-B805-A3DDD7988B3A}"/>
                </a:ext>
              </a:extLst>
            </p:cNvPr>
            <p:cNvSpPr txBox="1"/>
            <p:nvPr/>
          </p:nvSpPr>
          <p:spPr>
            <a:xfrm>
              <a:off x="11388981" y="1111867"/>
              <a:ext cx="295274" cy="184666"/>
            </a:xfrm>
            <a:prstGeom prst="rect">
              <a:avLst/>
            </a:prstGeom>
            <a:noFill/>
          </p:spPr>
          <p:txBody>
            <a:bodyPr wrap="none" rtlCol="0">
              <a:normAutofit lnSpcReduction="10000"/>
            </a:bodyPr>
            <a:lstStyle/>
            <a:p>
              <a:pPr defTabSz="914150">
                <a:buClr>
                  <a:prstClr val="black">
                    <a:lumMod val="50000"/>
                    <a:lumOff val="50000"/>
                  </a:prstClr>
                </a:buClr>
                <a:buSzPct val="75000"/>
              </a:pPr>
              <a:r>
                <a:rPr lang="en-US" sz="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825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_Title / 2 column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2E77A-221F-4392-B4F0-C7E1AE544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4108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9AF712-1370-4E86-B7C2-48CB2DC33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410800" cy="3684588"/>
          </a:xfrm>
          <a:prstGeom prst="rect">
            <a:avLst/>
          </a:prstGeom>
        </p:spPr>
        <p:txBody>
          <a:bodyPr/>
          <a:lstStyle>
            <a:lvl2pPr>
              <a:spcBef>
                <a:spcPts val="500"/>
              </a:spcBef>
              <a:spcAft>
                <a:spcPts val="0"/>
              </a:spcAft>
              <a:defRPr/>
            </a:lvl2pPr>
            <a:lvl3pPr>
              <a:spcBef>
                <a:spcPts val="500"/>
              </a:spcBef>
              <a:spcAft>
                <a:spcPts val="0"/>
              </a:spcAft>
              <a:defRPr/>
            </a:lvl3pPr>
            <a:lvl4pPr>
              <a:spcBef>
                <a:spcPts val="500"/>
              </a:spcBef>
              <a:spcAft>
                <a:spcPts val="0"/>
              </a:spcAft>
              <a:defRPr/>
            </a:lvl4pPr>
            <a:lvl5pPr>
              <a:spcBef>
                <a:spcPts val="500"/>
              </a:spcBef>
              <a:spcAft>
                <a:spcPts val="0"/>
              </a:spcAft>
              <a:defRPr baseline="0"/>
            </a:lvl5pPr>
            <a:lvl6pPr>
              <a:spcBef>
                <a:spcPts val="500"/>
              </a:spcBef>
              <a:spcAft>
                <a:spcPts val="0"/>
              </a:spcAft>
              <a:defRPr/>
            </a:lvl6pPr>
          </a:lstStyle>
          <a:p>
            <a:pPr lvl="0">
              <a:spcBef>
                <a:spcPts val="500"/>
              </a:spcBef>
              <a:spcAft>
                <a:spcPts val="0"/>
              </a:spcAft>
            </a:pPr>
            <a:r>
              <a:rPr lang="en-GB"/>
              <a:t>Click to edit Master text styles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GB"/>
              <a:t>Second level</a:t>
            </a:r>
          </a:p>
          <a:p>
            <a:pPr lvl="2">
              <a:spcBef>
                <a:spcPts val="500"/>
              </a:spcBef>
              <a:spcAft>
                <a:spcPts val="0"/>
              </a:spcAft>
            </a:pPr>
            <a:r>
              <a:rPr lang="en-GB"/>
              <a:t>Third level</a:t>
            </a:r>
          </a:p>
          <a:p>
            <a:pPr lvl="3">
              <a:spcBef>
                <a:spcPts val="500"/>
              </a:spcBef>
              <a:spcAft>
                <a:spcPts val="0"/>
              </a:spcAft>
            </a:pPr>
            <a:r>
              <a:rPr lang="en-GB"/>
              <a:t>Fourth level</a:t>
            </a:r>
          </a:p>
          <a:p>
            <a:pPr lvl="4">
              <a:spcBef>
                <a:spcPts val="500"/>
              </a:spcBef>
              <a:spcAft>
                <a:spcPts val="0"/>
              </a:spcAft>
            </a:pPr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FBE870-263F-45F5-B40C-55AC8AA2D7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600" y="1681163"/>
            <a:ext cx="54108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7D1944-16DF-4979-8EF1-3FCF609C0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600" y="2505075"/>
            <a:ext cx="5410800" cy="3684588"/>
          </a:xfrm>
          <a:prstGeom prst="rect">
            <a:avLst/>
          </a:prstGeom>
        </p:spPr>
        <p:txBody>
          <a:bodyPr/>
          <a:lstStyle>
            <a:lvl2pPr>
              <a:spcBef>
                <a:spcPts val="500"/>
              </a:spcBef>
              <a:spcAft>
                <a:spcPts val="0"/>
              </a:spcAft>
              <a:defRPr/>
            </a:lvl2pPr>
            <a:lvl3pPr>
              <a:spcBef>
                <a:spcPts val="500"/>
              </a:spcBef>
              <a:spcAft>
                <a:spcPts val="0"/>
              </a:spcAft>
              <a:defRPr/>
            </a:lvl3pPr>
            <a:lvl4pPr>
              <a:spcBef>
                <a:spcPts val="500"/>
              </a:spcBef>
              <a:spcAft>
                <a:spcPts val="0"/>
              </a:spcAft>
              <a:defRPr/>
            </a:lvl4pPr>
            <a:lvl5pPr>
              <a:spcBef>
                <a:spcPts val="500"/>
              </a:spcBef>
              <a:spcAft>
                <a:spcPts val="0"/>
              </a:spcAft>
              <a:defRPr/>
            </a:lvl5pPr>
            <a:lvl6pPr>
              <a:spcBef>
                <a:spcPts val="500"/>
              </a:spcBef>
              <a:spcAft>
                <a:spcPts val="0"/>
              </a:spcAft>
              <a:defRPr/>
            </a:lvl6pPr>
          </a:lstStyle>
          <a:p>
            <a:pPr lvl="0">
              <a:spcBef>
                <a:spcPts val="500"/>
              </a:spcBef>
              <a:spcAft>
                <a:spcPts val="0"/>
              </a:spcAft>
            </a:pPr>
            <a:r>
              <a:rPr lang="en-GB"/>
              <a:t>Click to edit Master text styles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GB"/>
              <a:t>Second level</a:t>
            </a:r>
          </a:p>
          <a:p>
            <a:pPr lvl="2">
              <a:spcBef>
                <a:spcPts val="500"/>
              </a:spcBef>
              <a:spcAft>
                <a:spcPts val="0"/>
              </a:spcAft>
            </a:pPr>
            <a:r>
              <a:rPr lang="en-GB"/>
              <a:t>Third level</a:t>
            </a:r>
          </a:p>
          <a:p>
            <a:pPr lvl="3">
              <a:spcBef>
                <a:spcPts val="500"/>
              </a:spcBef>
              <a:spcAft>
                <a:spcPts val="0"/>
              </a:spcAft>
            </a:pPr>
            <a:r>
              <a:rPr lang="en-GB"/>
              <a:t>Fourth level</a:t>
            </a:r>
          </a:p>
          <a:p>
            <a:pPr lvl="4">
              <a:spcBef>
                <a:spcPts val="500"/>
              </a:spcBef>
              <a:spcAft>
                <a:spcPts val="0"/>
              </a:spcAft>
            </a:pPr>
            <a:r>
              <a:rPr lang="en-GB"/>
              <a:t>Fifth level</a:t>
            </a:r>
            <a:endParaRPr lang="en-US" dirty="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65FBC430-063E-4DA2-95B1-67861C000A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52909"/>
            <a:ext cx="10963153" cy="938198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BA505-54CF-4987-9BEF-71934C6CD0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5249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10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53" tIns="34283" rIns="68553" bIns="34283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81295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7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t" anchorCtr="0"/>
          <a:lstStyle>
            <a:lvl1pPr marL="457071" lvl="0" indent="-3808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1pPr>
            <a:lvl2pPr marL="914150" lvl="1" indent="-35551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2pPr>
            <a:lvl3pPr marL="1371226" lvl="2" indent="-34281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67">
                <a:solidFill>
                  <a:schemeClr val="dk1"/>
                </a:solidFill>
              </a:defRPr>
            </a:lvl3pPr>
            <a:lvl4pPr marL="1828301" lvl="3" indent="-33011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4pPr>
            <a:lvl5pPr marL="2285382" lvl="4" indent="-33011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5pPr>
            <a:lvl6pPr marL="2742450" lvl="5" indent="-34281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520" lvl="6" indent="-34281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91" lvl="7" indent="-34281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670" lvl="8" indent="-34281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0" name="Google Shape;450;p67"/>
          <p:cNvSpPr txBox="1">
            <a:spLocks noGrp="1"/>
          </p:cNvSpPr>
          <p:nvPr>
            <p:ph type="sldNum" idx="12"/>
          </p:nvPr>
        </p:nvSpPr>
        <p:spPr>
          <a:xfrm>
            <a:off x="11277600" y="6506031"/>
            <a:ext cx="3048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80980" rIns="0" bIns="34274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06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106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106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106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106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106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106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106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106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451" name="Google Shape;451;p67"/>
          <p:cNvSpPr txBox="1">
            <a:spLocks noGrp="1"/>
          </p:cNvSpPr>
          <p:nvPr>
            <p:ph type="title"/>
          </p:nvPr>
        </p:nvSpPr>
        <p:spPr>
          <a:xfrm>
            <a:off x="609600" y="225587"/>
            <a:ext cx="109632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t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6327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ck logo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_TM">
            <a:extLst>
              <a:ext uri="{FF2B5EF4-FFF2-40B4-BE49-F238E27FC236}">
                <a16:creationId xmlns:a16="http://schemas.microsoft.com/office/drawing/2014/main" id="{B200748E-0B61-48E1-8B47-504C30250995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071827" y="4153259"/>
            <a:ext cx="6048375" cy="347472"/>
          </a:xfrm>
          <a:prstGeom prst="rect">
            <a:avLst/>
          </a:prstGeom>
        </p:spPr>
        <p:txBody>
          <a:bodyPr r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ericsson.com/related-</a:t>
            </a:r>
            <a:r>
              <a:rPr lang="en-US" dirty="0" err="1"/>
              <a:t>url</a:t>
            </a: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979B00C-7C1F-4F17-8D52-31D787A123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910" y="2854126"/>
            <a:ext cx="1163145" cy="116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03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>
            <a:lvl1pPr>
              <a:lnSpc>
                <a:spcPct val="95000"/>
              </a:lnSpc>
              <a:defRPr kumimoji="0" lang="en-US" sz="3200" i="0" u="none" strike="noStrike" kern="0" cap="none" spc="0" normalizeH="0" baseline="0">
                <a:ln>
                  <a:noFill/>
                </a:ln>
                <a:solidFill>
                  <a:srgbClr val="007DB8"/>
                </a:solidFill>
                <a:effectLst/>
                <a:uLnTx/>
                <a:uFillTx/>
                <a:ea typeface="Museo Sans For Dell" panose="02000000000000000000" pitchFamily="2" charset="0"/>
              </a:defRPr>
            </a:lvl1pPr>
          </a:lstStyle>
          <a:p>
            <a:pPr marL="0" marR="0" lvl="0" indent="0" defTabSz="914128" eaLnBrk="1" latinLnBrk="0" hangingPunct="1">
              <a:lnSpc>
                <a:spcPct val="90000"/>
              </a:lnSpc>
              <a:buClrTx/>
              <a:buSzTx/>
              <a:buFontTx/>
              <a:buNone/>
              <a:tabLst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77675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1"/>
            <a:ext cx="8353427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3990" tIns="26999" rIns="54854" bIns="27431" numCol="1" anchor="t" anchorCtr="0" compatLnSpc="1">
            <a:prstTxWarp prst="textNoShape">
              <a:avLst/>
            </a:prstTxWarp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Slide title, Ericsson Hilda Light 40pt, Ericsson Black, max 2-lines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CFEFC-6AC8-4817-A0D3-6029D48BD29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9439" y="1844675"/>
            <a:ext cx="11233151" cy="439261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For heading, use Ericsson Hilda in bold. For copy and bullets, use Ericsson Hilda.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063327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38" y="476251"/>
            <a:ext cx="83534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3990" tIns="26999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Slide title, Ericsson Hilda Light 40pt, Ericsson Black, max 2-lines</a:t>
            </a:r>
          </a:p>
        </p:txBody>
      </p:sp>
    </p:spTree>
    <p:extLst>
      <p:ext uri="{BB962C8B-B14F-4D97-AF65-F5344CB8AC3E}">
        <p14:creationId xmlns:p14="http://schemas.microsoft.com/office/powerpoint/2010/main" val="31208072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508000" y="6440840"/>
            <a:ext cx="14224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897B0D-BA2C-2244-86F3-025175B80EAC}" type="slidenum">
              <a:rPr lang="en-US">
                <a:solidFill>
                  <a:prstClr val="white"/>
                </a:solidFill>
                <a:latin typeface="Calibri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3861144"/>
      </p:ext>
    </p:extLst>
  </p:cSld>
  <p:clrMapOvr>
    <a:masterClrMapping/>
  </p:clrMapOvr>
  <p:transition spd="med">
    <p:wipe dir="r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3_Two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619262" y="365125"/>
            <a:ext cx="10963153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body" idx="1"/>
          </p:nvPr>
        </p:nvSpPr>
        <p:spPr>
          <a:xfrm>
            <a:off x="609600" y="1213643"/>
            <a:ext cx="5384800" cy="4912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t" anchorCtr="0"/>
          <a:lstStyle>
            <a:lvl1pPr marL="457071" lvl="0" indent="-39784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1pPr>
            <a:lvl2pPr marL="914150" lvl="1" indent="-3808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226" lvl="2" indent="-3233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93"/>
              <a:buChar char="•"/>
              <a:defRPr sz="2133"/>
            </a:lvl3pPr>
            <a:lvl4pPr marL="1828301" lvl="3" indent="-3233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93"/>
              <a:buChar char="•"/>
              <a:defRPr sz="2133"/>
            </a:lvl4pPr>
            <a:lvl5pPr marL="2285382" lvl="4" indent="-3233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93"/>
              <a:buChar char="•"/>
              <a:defRPr sz="2133"/>
            </a:lvl5pPr>
            <a:lvl6pPr marL="2742450" lvl="5" indent="-3808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199520" lvl="6" indent="-3808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6591" lvl="7" indent="-3808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3670" lvl="8" indent="-3808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2"/>
          </p:nvPr>
        </p:nvSpPr>
        <p:spPr>
          <a:xfrm>
            <a:off x="6197600" y="1213643"/>
            <a:ext cx="5384800" cy="4912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t" anchorCtr="0"/>
          <a:lstStyle>
            <a:lvl1pPr marL="457071" lvl="0" indent="-39784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1pPr>
            <a:lvl2pPr marL="914150" lvl="1" indent="-3808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226" lvl="2" indent="-3233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93"/>
              <a:buChar char="•"/>
              <a:defRPr sz="2133"/>
            </a:lvl3pPr>
            <a:lvl4pPr marL="1828301" lvl="3" indent="-3233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93"/>
              <a:buChar char="•"/>
              <a:defRPr sz="2133"/>
            </a:lvl4pPr>
            <a:lvl5pPr marL="2285382" lvl="4" indent="-3233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93"/>
              <a:buChar char="•"/>
              <a:defRPr sz="2133"/>
            </a:lvl5pPr>
            <a:lvl6pPr marL="2742450" lvl="5" indent="-3808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199520" lvl="6" indent="-3808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6591" lvl="7" indent="-3808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3670" lvl="8" indent="-3808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508000" y="6440836"/>
            <a:ext cx="142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80980" rIns="0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333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868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_No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59" y="353699"/>
            <a:ext cx="10607040" cy="886396"/>
          </a:xfrm>
          <a:prstGeom prst="rect">
            <a:avLst/>
          </a:prstGeom>
        </p:spPr>
        <p:txBody>
          <a:bodyPr lIns="0" tIns="34271" rIns="0" bIns="34271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content page title</a:t>
            </a:r>
          </a:p>
        </p:txBody>
      </p:sp>
    </p:spTree>
    <p:extLst>
      <p:ext uri="{BB962C8B-B14F-4D97-AF65-F5344CB8AC3E}">
        <p14:creationId xmlns:p14="http://schemas.microsoft.com/office/powerpoint/2010/main" val="3492885314"/>
      </p:ext>
    </p:extLst>
  </p:cSld>
  <p:clrMapOvr>
    <a:masterClrMapping/>
  </p:clrMapOvr>
  <p:transition spd="med">
    <p:wipe dir="r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57" y="352839"/>
            <a:ext cx="10607040" cy="853440"/>
          </a:xfrm>
          <a:prstGeom prst="rect">
            <a:avLst/>
          </a:prstGeom>
        </p:spPr>
        <p:txBody>
          <a:bodyPr lIns="0" tIns="45685" rIns="0" bIns="45685"/>
          <a:lstStyle>
            <a:lvl1pPr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content page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5807" y="1706880"/>
            <a:ext cx="10607039" cy="42672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None/>
              <a:defRPr sz="1867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3426" indent="-308739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600">
                <a:solidFill>
                  <a:schemeClr val="bg2"/>
                </a:solidFill>
                <a:latin typeface="Museo Sans For Dell" pitchFamily="2" charset="0"/>
              </a:defRPr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defRPr sz="1333">
                <a:solidFill>
                  <a:schemeClr val="bg2"/>
                </a:solidFill>
                <a:latin typeface="Museo Sans For Dell" pitchFamily="2" charset="0"/>
              </a:defRPr>
            </a:lvl3pPr>
            <a:lvl4pPr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defRPr sz="1333" baseline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defRPr sz="1600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40773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Bullet Conten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9000"/>
            <a:ext cx="12192000" cy="3429000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add image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7018"/>
            <a:ext cx="10972800" cy="2130953"/>
          </a:xfrm>
          <a:prstGeom prst="rect">
            <a:avLst/>
          </a:prstGeom>
        </p:spPr>
        <p:txBody>
          <a:bodyPr>
            <a:noAutofit/>
          </a:bodyPr>
          <a:lstStyle>
            <a:lvl1pPr marL="233363" indent="-23336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400"/>
            </a:lvl1pPr>
            <a:lvl2pPr marL="457200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85800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/>
            </a:lvl3pPr>
            <a:lvl4pPr marL="914400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3000" indent="-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400"/>
            </a:lvl5pPr>
            <a:lvl6pPr>
              <a:spcBef>
                <a:spcPts val="500"/>
              </a:spcBef>
              <a:spcAft>
                <a:spcPts val="0"/>
              </a:spcAft>
              <a:defRPr/>
            </a:lvl6pPr>
          </a:lstStyle>
          <a:p>
            <a:pPr lvl="0">
              <a:spcBef>
                <a:spcPts val="500"/>
              </a:spcBef>
              <a:spcAft>
                <a:spcPts val="0"/>
              </a:spcAft>
            </a:pPr>
            <a:r>
              <a:rPr lang="en-GB"/>
              <a:t>Click to edit Master text styles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GB"/>
              <a:t>Second level</a:t>
            </a:r>
          </a:p>
          <a:p>
            <a:pPr lvl="2">
              <a:spcBef>
                <a:spcPts val="500"/>
              </a:spcBef>
              <a:spcAft>
                <a:spcPts val="0"/>
              </a:spcAft>
            </a:pPr>
            <a:r>
              <a:rPr lang="en-GB"/>
              <a:t>Third level</a:t>
            </a:r>
          </a:p>
          <a:p>
            <a:pPr lvl="3">
              <a:spcBef>
                <a:spcPts val="500"/>
              </a:spcBef>
              <a:spcAft>
                <a:spcPts val="0"/>
              </a:spcAft>
            </a:pPr>
            <a:r>
              <a:rPr lang="en-GB"/>
              <a:t>Fourth level</a:t>
            </a:r>
          </a:p>
          <a:p>
            <a:pPr lvl="4">
              <a:spcBef>
                <a:spcPts val="500"/>
              </a:spcBef>
              <a:spcAft>
                <a:spcPts val="0"/>
              </a:spcAft>
            </a:pPr>
            <a:r>
              <a:rPr lang="en-GB"/>
              <a:t>Fifth level</a:t>
            </a:r>
            <a:endParaRPr lang="en-US" dirty="0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52D9640C-9887-4712-AE06-F21A561118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52909"/>
            <a:ext cx="10963153" cy="938198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387FD-9B5E-47A9-BD6B-2F2E49E32FF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904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3243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E89780E-BA2A-4195-AFD6-F3613B2DAD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327" y="2917"/>
            <a:ext cx="12210328" cy="6855084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11D4BA4F-0F9D-48C3-8BE9-71F3120FC9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44" y="285719"/>
            <a:ext cx="3157781" cy="9641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51DE64-5075-4573-85C2-04F31CEF66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81"/>
          <a:stretch/>
        </p:blipFill>
        <p:spPr>
          <a:xfrm>
            <a:off x="1814029" y="1129499"/>
            <a:ext cx="2128051" cy="13696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90F4DA4-15C1-4D44-B545-C0BF13756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287837"/>
            <a:ext cx="9144000" cy="665163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marL="0" indent="0">
              <a:buFontTx/>
              <a:buNone/>
              <a:defRPr lang="en-US" sz="32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E43F19-DA6F-4DE8-8A30-371F3CCD21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808163"/>
            <a:ext cx="9144000" cy="2387600"/>
          </a:xfrm>
        </p:spPr>
        <p:txBody>
          <a:bodyPr lIns="0" anchor="b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IN" dirty="0"/>
              <a:t>Click to edit Master </a:t>
            </a:r>
            <a:br>
              <a:rPr lang="en-IN" dirty="0"/>
            </a:br>
            <a:r>
              <a:rPr lang="en-IN" dirty="0"/>
              <a:t>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644151-FF38-4A73-A733-3242873E10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0509" y="5484959"/>
            <a:ext cx="5255491" cy="516052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DD.MM.YYYY</a:t>
            </a:r>
            <a:endParaRPr lang="en-IN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641E29C-5EB4-421A-BB8A-A0D4BFE1858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4944836"/>
            <a:ext cx="9144000" cy="52705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>
              <a:buNone/>
              <a:defRPr lang="en-IN" sz="2000" kern="12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IN" sz="2000" dirty="0"/>
              <a:t>Speaker Name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D8B585A-F5BF-417E-9FAA-B49F1D71C362}"/>
              </a:ext>
            </a:extLst>
          </p:cNvPr>
          <p:cNvGrpSpPr/>
          <p:nvPr userDrawn="1"/>
        </p:nvGrpSpPr>
        <p:grpSpPr>
          <a:xfrm>
            <a:off x="1828802" y="1081797"/>
            <a:ext cx="2179629" cy="338555"/>
            <a:chOff x="9484801" y="1063732"/>
            <a:chExt cx="2199454" cy="34163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04DB949-6288-4B11-B767-400A6E9D8BCF}"/>
                </a:ext>
              </a:extLst>
            </p:cNvPr>
            <p:cNvSpPr txBox="1"/>
            <p:nvPr/>
          </p:nvSpPr>
          <p:spPr>
            <a:xfrm>
              <a:off x="9484801" y="1063732"/>
              <a:ext cx="2101564" cy="341633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>
                    <a:lumMod val="50000"/>
                    <a:lumOff val="50000"/>
                  </a:srgbClr>
                </a:buClr>
                <a:buSzPct val="75000"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Yu Gothic UI Semilight" panose="020B0400000000000000" pitchFamily="34" charset="-128"/>
                  <a:ea typeface="Yu Gothic UI Semilight" panose="020B0400000000000000" pitchFamily="34" charset="-128"/>
                </a:rPr>
                <a:t>The Network Matters.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A237C92-BC07-434B-BB9A-5A4DB138E709}"/>
                </a:ext>
              </a:extLst>
            </p:cNvPr>
            <p:cNvSpPr txBox="1"/>
            <p:nvPr/>
          </p:nvSpPr>
          <p:spPr>
            <a:xfrm>
              <a:off x="11388981" y="1111867"/>
              <a:ext cx="295274" cy="184666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>
                <a:buClr>
                  <a:schemeClr val="tx1">
                    <a:lumMod val="50000"/>
                    <a:lumOff val="50000"/>
                  </a:schemeClr>
                </a:buClr>
                <a:buSzPct val="75000"/>
              </a:pPr>
              <a:r>
                <a:rPr lang="en-US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615709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3">
            <a:extLst>
              <a:ext uri="{FF2B5EF4-FFF2-40B4-BE49-F238E27FC236}">
                <a16:creationId xmlns:a16="http://schemas.microsoft.com/office/drawing/2014/main" id="{44F93EFE-C0BA-4B3A-8BC2-944FB4014E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72757"/>
            <a:ext cx="6096000" cy="67852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2F17C3-CEB9-4710-BF10-11CF45B99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5334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00201"/>
            <a:ext cx="5105400" cy="609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400">
                <a:solidFill>
                  <a:schemeClr val="tx1"/>
                </a:solidFill>
              </a:defRPr>
            </a:lvl1pPr>
            <a:lvl2pPr marL="457189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45" indent="-228594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/>
            </a:lvl3pPr>
            <a:lvl4pPr marL="914377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734" indent="-233357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38200" y="2533651"/>
            <a:ext cx="5105400" cy="609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400">
                <a:solidFill>
                  <a:schemeClr val="tx1"/>
                </a:solidFill>
              </a:defRPr>
            </a:lvl1pPr>
            <a:lvl2pPr marL="457189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45" indent="-228594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/>
            </a:lvl3pPr>
            <a:lvl4pPr marL="914377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734" indent="-233357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38200" y="3467101"/>
            <a:ext cx="5105400" cy="609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400">
                <a:solidFill>
                  <a:schemeClr val="tx1"/>
                </a:solidFill>
              </a:defRPr>
            </a:lvl1pPr>
            <a:lvl2pPr marL="457189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45" indent="-228594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/>
            </a:lvl3pPr>
            <a:lvl4pPr marL="914377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734" indent="-233357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38200" y="4400551"/>
            <a:ext cx="5105400" cy="609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400">
                <a:solidFill>
                  <a:schemeClr val="tx1"/>
                </a:solidFill>
              </a:defRPr>
            </a:lvl1pPr>
            <a:lvl2pPr marL="457189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45" indent="-228594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/>
            </a:lvl3pPr>
            <a:lvl4pPr marL="914377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734" indent="-233357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38200" y="5334000"/>
            <a:ext cx="5105400" cy="609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2400">
                <a:solidFill>
                  <a:schemeClr val="tx1"/>
                </a:solidFill>
              </a:defRPr>
            </a:lvl1pPr>
            <a:lvl2pPr marL="457189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45" indent="-228594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/>
            </a:lvl3pPr>
            <a:lvl4pPr marL="914377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734" indent="-233357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7165DA1-AEA4-4C53-8B35-2ED94EC37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>
            <a:normAutofit/>
          </a:bodyPr>
          <a:lstStyle>
            <a:lvl1pPr algn="r">
              <a:defRPr sz="105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675157-A5B1-DB4C-AEB7-5FCCFD1FF6AD}"/>
              </a:ext>
            </a:extLst>
          </p:cNvPr>
          <p:cNvSpPr txBox="1"/>
          <p:nvPr userDrawn="1"/>
        </p:nvSpPr>
        <p:spPr>
          <a:xfrm>
            <a:off x="8419643" y="6493850"/>
            <a:ext cx="2458156" cy="239807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2019 Pluribus Networks, Inc. Confidential &amp; Proprietary</a:t>
            </a:r>
          </a:p>
        </p:txBody>
      </p:sp>
    </p:spTree>
    <p:extLst>
      <p:ext uri="{BB962C8B-B14F-4D97-AF65-F5344CB8AC3E}">
        <p14:creationId xmlns:p14="http://schemas.microsoft.com/office/powerpoint/2010/main" val="420616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75196"/>
            <a:ext cx="10972800" cy="45767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chemeClr val="tx1"/>
                </a:solidFill>
              </a:defRPr>
            </a:lvl1pPr>
            <a:lvl2pPr marL="457189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>
                <a:solidFill>
                  <a:schemeClr val="tx1"/>
                </a:solidFill>
              </a:defRPr>
            </a:lvl2pPr>
            <a:lvl3pPr marL="690545" indent="-228594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>
                <a:solidFill>
                  <a:schemeClr val="tx1"/>
                </a:solidFill>
              </a:defRPr>
            </a:lvl3pPr>
            <a:lvl4pPr marL="914377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4pPr>
            <a:lvl5pPr marL="1147734" indent="-233357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E9F1B5-E3B9-492C-9BE0-1332E62D77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>
            <a:normAutofit/>
          </a:bodyPr>
          <a:lstStyle>
            <a:lvl1pPr>
              <a:defRPr lang="en-US" smtClean="0"/>
            </a:lvl1pPr>
          </a:lstStyle>
          <a:p>
            <a:fld id="{846A81A3-8E44-4156-A5DF-D64E93CCEF23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182D15C3-3C9A-4303-B099-1A3B6DD547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352910"/>
            <a:ext cx="10963153" cy="938199"/>
          </a:xfrm>
        </p:spPr>
        <p:txBody>
          <a:bodyPr tIns="0" bIns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3770046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2C06-C79A-4449-8C22-FA33C905D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76001"/>
            <a:ext cx="10972800" cy="41957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400"/>
            </a:lvl1pPr>
            <a:lvl2pPr marL="457189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2000"/>
            </a:lvl2pPr>
            <a:lvl3pPr marL="690545" indent="-228594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800"/>
            </a:lvl3pPr>
            <a:lvl4pPr marL="914377" indent="-223833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4pPr>
            <a:lvl5pPr marL="1147734" indent="-233357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0AA74-6F99-4D1C-9DF0-0759FB852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>
            <a:normAutofit/>
          </a:bodyPr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7648A2C6-4CCA-4FDA-B121-256E35E72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352910"/>
            <a:ext cx="10963153" cy="938199"/>
          </a:xfrm>
        </p:spPr>
        <p:txBody>
          <a:bodyPr tIns="0" bIns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1528862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4" orient="horz" pos="731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1A49F-468E-4536-9EDD-3D2B2A354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>
            <a:normAutofit/>
          </a:bodyPr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E17FA15-4A5D-44CD-AC93-1403D462EE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766415"/>
            <a:ext cx="10972800" cy="4572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D734DD5-86D8-41D6-8A88-C937B8AC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06610"/>
            <a:ext cx="10963153" cy="938199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8419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A051B6-43C1-4BB7-A22E-F06AB29942F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72200" y="1825625"/>
            <a:ext cx="54102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spcBef>
                <a:spcPts val="500"/>
              </a:spcBef>
              <a:spcAft>
                <a:spcPts val="0"/>
              </a:spcAft>
            </a:pPr>
            <a:r>
              <a:rPr lang="en-US"/>
              <a:t>Edit Master text styles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/>
              <a:t>Second level</a:t>
            </a:r>
          </a:p>
          <a:p>
            <a:pPr lvl="2">
              <a:spcBef>
                <a:spcPts val="500"/>
              </a:spcBef>
              <a:spcAft>
                <a:spcPts val="0"/>
              </a:spcAft>
            </a:pPr>
            <a:r>
              <a:rPr lang="en-US"/>
              <a:t>Third level</a:t>
            </a:r>
          </a:p>
          <a:p>
            <a:pPr lvl="3">
              <a:spcBef>
                <a:spcPts val="500"/>
              </a:spcBef>
              <a:spcAft>
                <a:spcPts val="0"/>
              </a:spcAft>
            </a:pPr>
            <a:r>
              <a:rPr lang="en-US"/>
              <a:t>Fourth level</a:t>
            </a:r>
          </a:p>
          <a:p>
            <a:pPr lvl="4">
              <a:spcBef>
                <a:spcPts val="500"/>
              </a:spcBef>
              <a:spcAft>
                <a:spcPts val="0"/>
              </a:spcAft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FB08A-875F-4E87-91D4-883B273BC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spcBef>
                <a:spcPts val="500"/>
              </a:spcBef>
              <a:spcAft>
                <a:spcPts val="0"/>
              </a:spcAft>
            </a:pPr>
            <a:r>
              <a:rPr lang="en-US"/>
              <a:t>Edit Master text styles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/>
              <a:t>Second level</a:t>
            </a:r>
          </a:p>
          <a:p>
            <a:pPr lvl="2">
              <a:spcBef>
                <a:spcPts val="500"/>
              </a:spcBef>
              <a:spcAft>
                <a:spcPts val="0"/>
              </a:spcAft>
            </a:pPr>
            <a:r>
              <a:rPr lang="en-US"/>
              <a:t>Third level</a:t>
            </a:r>
          </a:p>
          <a:p>
            <a:pPr lvl="3">
              <a:spcBef>
                <a:spcPts val="500"/>
              </a:spcBef>
              <a:spcAft>
                <a:spcPts val="0"/>
              </a:spcAft>
            </a:pPr>
            <a:r>
              <a:rPr lang="en-US"/>
              <a:t>Fourth level</a:t>
            </a:r>
          </a:p>
          <a:p>
            <a:pPr lvl="4">
              <a:spcBef>
                <a:spcPts val="500"/>
              </a:spcBef>
              <a:spcAft>
                <a:spcPts val="0"/>
              </a:spcAft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62FAA0-910D-477D-A8D7-FA53557EE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1973DB6-9E18-442C-8E48-4DBAA3D58C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766415"/>
            <a:ext cx="10972800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E3ECFE1A-44FB-408A-A1A6-69E62ACA3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06610"/>
            <a:ext cx="10963153" cy="938199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386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A051B6-43C1-4BB7-A22E-F06AB29942F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72200" y="1825625"/>
            <a:ext cx="54102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spcBef>
                <a:spcPts val="500"/>
              </a:spcBef>
              <a:defRPr lang="en-US" dirty="0" smtClean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500"/>
              </a:spcBef>
              <a:defRPr lang="en-US" dirty="0" smtClean="0">
                <a:solidFill>
                  <a:schemeClr val="tx1"/>
                </a:solidFill>
              </a:defRPr>
            </a:lvl2pPr>
            <a:lvl3pPr marL="625459" indent="-163509">
              <a:lnSpc>
                <a:spcPct val="100000"/>
              </a:lnSpc>
              <a:spcBef>
                <a:spcPts val="500"/>
              </a:spcBef>
              <a:defRPr lang="en-US" dirty="0" smtClean="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500"/>
              </a:spcBef>
              <a:defRPr lang="en-US" dirty="0" smtClean="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500"/>
              </a:spcBef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FB08A-875F-4E87-91D4-883B273BC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>
                <a:solidFill>
                  <a:schemeClr val="tx1"/>
                </a:solidFill>
              </a:defRPr>
            </a:lvl1pPr>
            <a:lvl2pPr marL="444489" indent="-212720">
              <a:lnSpc>
                <a:spcPct val="100000"/>
              </a:lnSpc>
              <a:spcBef>
                <a:spcPts val="500"/>
              </a:spcBef>
              <a:defRPr>
                <a:solidFill>
                  <a:schemeClr val="tx1"/>
                </a:solidFill>
              </a:defRPr>
            </a:lvl2pPr>
            <a:lvl3pPr marL="625459" indent="-163509">
              <a:lnSpc>
                <a:spcPct val="100000"/>
              </a:lnSpc>
              <a:spcBef>
                <a:spcPts val="500"/>
              </a:spcBef>
              <a:defRPr>
                <a:solidFill>
                  <a:schemeClr val="tx1"/>
                </a:solidFill>
              </a:defRPr>
            </a:lvl3pPr>
            <a:lvl4pPr marL="896916" indent="-207957">
              <a:lnSpc>
                <a:spcPct val="100000"/>
              </a:lnSpc>
              <a:spcBef>
                <a:spcPts val="500"/>
              </a:spcBef>
              <a:defRPr>
                <a:solidFill>
                  <a:schemeClr val="tx1"/>
                </a:solidFill>
              </a:defRPr>
            </a:lvl4pPr>
            <a:lvl5pPr marL="1073124" indent="-158747">
              <a:lnSpc>
                <a:spcPct val="100000"/>
              </a:lnSpc>
              <a:spcBef>
                <a:spcPts val="5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62FAA0-910D-477D-A8D7-FA53557EE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1973DB6-9E18-442C-8E48-4DBAA3D58C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766415"/>
            <a:ext cx="10972800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39A954BC-CC8A-4930-ADCB-BFFC16632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06610"/>
            <a:ext cx="10963153" cy="938199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6054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2E77A-221F-4392-B4F0-C7E1AE544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4108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9AF712-1370-4E86-B7C2-48CB2DC33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4108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FBE870-263F-45F5-B40C-55AC8AA2D7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600" y="1681163"/>
            <a:ext cx="54108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7D1944-16DF-4979-8EF1-3FCF609C0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600" y="2505075"/>
            <a:ext cx="54108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797B1ED-BDDB-4675-9F63-A6085FDA1B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65FBC430-063E-4DA2-95B1-67861C000A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352910"/>
            <a:ext cx="10963153" cy="938199"/>
          </a:xfrm>
        </p:spPr>
        <p:txBody>
          <a:bodyPr tIns="0" bIns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21850183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3" hasCustomPrompt="1"/>
          </p:nvPr>
        </p:nvSpPr>
        <p:spPr>
          <a:xfrm>
            <a:off x="619125" y="1600201"/>
            <a:ext cx="10963275" cy="4576763"/>
          </a:xfrm>
        </p:spPr>
        <p:txBody>
          <a:bodyPr anchor="ctr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add chart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9B76BEE-BB74-461B-987C-16D43C638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>
            <a:normAutofit/>
          </a:bodyPr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969722-33F6-4708-B3F8-D215630863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766415"/>
            <a:ext cx="10972800" cy="4572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IN" dirty="0"/>
              <a:t>Click to edit sub title style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6CF8395B-E03E-42C7-82C6-833529034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06610"/>
            <a:ext cx="10963153" cy="938199"/>
          </a:xfrm>
        </p:spPr>
        <p:txBody>
          <a:bodyPr tIns="0" bIns="0" anchor="t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214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9" Type="http://schemas.openxmlformats.org/officeDocument/2006/relationships/image" Target="../media/image13.png"/><Relationship Id="rId21" Type="http://schemas.openxmlformats.org/officeDocument/2006/relationships/slideLayout" Target="../slideLayouts/slideLayout74.xml"/><Relationship Id="rId34" Type="http://schemas.openxmlformats.org/officeDocument/2006/relationships/slideLayout" Target="../slideLayouts/slideLayout87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33" Type="http://schemas.openxmlformats.org/officeDocument/2006/relationships/slideLayout" Target="../slideLayouts/slideLayout86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82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32" Type="http://schemas.openxmlformats.org/officeDocument/2006/relationships/slideLayout" Target="../slideLayouts/slideLayout85.xml"/><Relationship Id="rId37" Type="http://schemas.openxmlformats.org/officeDocument/2006/relationships/slideLayout" Target="../slideLayouts/slideLayout90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36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84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83.xml"/><Relationship Id="rId35" Type="http://schemas.openxmlformats.org/officeDocument/2006/relationships/slideLayout" Target="../slideLayouts/slideLayout88.xml"/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26" Type="http://schemas.openxmlformats.org/officeDocument/2006/relationships/slideLayout" Target="../slideLayouts/slideLayout116.xml"/><Relationship Id="rId39" Type="http://schemas.openxmlformats.org/officeDocument/2006/relationships/image" Target="../media/image13.png"/><Relationship Id="rId21" Type="http://schemas.openxmlformats.org/officeDocument/2006/relationships/slideLayout" Target="../slideLayouts/slideLayout111.xml"/><Relationship Id="rId34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5" Type="http://schemas.openxmlformats.org/officeDocument/2006/relationships/slideLayout" Target="../slideLayouts/slideLayout115.xml"/><Relationship Id="rId33" Type="http://schemas.openxmlformats.org/officeDocument/2006/relationships/slideLayout" Target="../slideLayouts/slideLayout123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110.xml"/><Relationship Id="rId29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24" Type="http://schemas.openxmlformats.org/officeDocument/2006/relationships/slideLayout" Target="../slideLayouts/slideLayout114.xml"/><Relationship Id="rId32" Type="http://schemas.openxmlformats.org/officeDocument/2006/relationships/slideLayout" Target="../slideLayouts/slideLayout122.xml"/><Relationship Id="rId37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23" Type="http://schemas.openxmlformats.org/officeDocument/2006/relationships/slideLayout" Target="../slideLayouts/slideLayout113.xml"/><Relationship Id="rId28" Type="http://schemas.openxmlformats.org/officeDocument/2006/relationships/slideLayout" Target="../slideLayouts/slideLayout118.xml"/><Relationship Id="rId36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09.xml"/><Relationship Id="rId31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Relationship Id="rId22" Type="http://schemas.openxmlformats.org/officeDocument/2006/relationships/slideLayout" Target="../slideLayouts/slideLayout112.xml"/><Relationship Id="rId27" Type="http://schemas.openxmlformats.org/officeDocument/2006/relationships/slideLayout" Target="../slideLayouts/slideLayout117.xml"/><Relationship Id="rId30" Type="http://schemas.openxmlformats.org/officeDocument/2006/relationships/slideLayout" Target="../slideLayouts/slideLayout120.xml"/><Relationship Id="rId35" Type="http://schemas.openxmlformats.org/officeDocument/2006/relationships/slideLayout" Target="../slideLayouts/slideLayout125.xml"/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26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5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147.xml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24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23" Type="http://schemas.openxmlformats.org/officeDocument/2006/relationships/slideLayout" Target="../slideLayouts/slideLayout150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Relationship Id="rId22" Type="http://schemas.openxmlformats.org/officeDocument/2006/relationships/slideLayout" Target="../slideLayouts/slideLayout149.xml"/><Relationship Id="rId27" Type="http://schemas.openxmlformats.org/officeDocument/2006/relationships/slideLayout" Target="../slideLayouts/slideLayout1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0B966F-558A-6746-8D86-8B094DF64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47" y="365125"/>
            <a:ext cx="10963153" cy="8540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8F6AD9-94F0-4A83-B0E5-EF048E0E7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247" y="1600200"/>
            <a:ext cx="10963153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ts val="500"/>
              </a:spcBef>
              <a:spcAft>
                <a:spcPts val="0"/>
              </a:spcAft>
            </a:pPr>
            <a:r>
              <a:rPr lang="en-GB"/>
              <a:t>Click to edit Master text styles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GB"/>
              <a:t>Second level</a:t>
            </a:r>
          </a:p>
          <a:p>
            <a:pPr lvl="2">
              <a:spcBef>
                <a:spcPts val="500"/>
              </a:spcBef>
              <a:spcAft>
                <a:spcPts val="0"/>
              </a:spcAft>
            </a:pPr>
            <a:r>
              <a:rPr lang="en-GB"/>
              <a:t>Third level</a:t>
            </a:r>
          </a:p>
          <a:p>
            <a:pPr lvl="3">
              <a:spcBef>
                <a:spcPts val="500"/>
              </a:spcBef>
              <a:spcAft>
                <a:spcPts val="0"/>
              </a:spcAft>
            </a:pPr>
            <a:r>
              <a:rPr lang="en-GB"/>
              <a:t>Fourth level</a:t>
            </a:r>
          </a:p>
          <a:p>
            <a:pPr lvl="4">
              <a:spcBef>
                <a:spcPts val="500"/>
              </a:spcBef>
              <a:spcAft>
                <a:spcPts val="0"/>
              </a:spcAft>
            </a:pPr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9F1B5-E3B9-492C-9BE0-1332E62D77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1B551C-3021-4E48-B6FD-F7F968BB554E}"/>
              </a:ext>
            </a:extLst>
          </p:cNvPr>
          <p:cNvPicPr>
            <a:picLocks noChangeAspect="1"/>
          </p:cNvPicPr>
          <p:nvPr/>
        </p:nvPicPr>
        <p:blipFill>
          <a:blip r:embed="rId5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50" y="6346302"/>
            <a:ext cx="1299210" cy="3995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flipH="1">
            <a:off x="0" y="-7035"/>
            <a:ext cx="12192000" cy="76200"/>
          </a:xfrm>
          <a:prstGeom prst="rect">
            <a:avLst/>
          </a:prstGeom>
          <a:gradFill>
            <a:gsLst>
              <a:gs pos="100000">
                <a:schemeClr val="accent5"/>
              </a:gs>
              <a:gs pos="79000">
                <a:schemeClr val="accent4"/>
              </a:gs>
              <a:gs pos="0">
                <a:schemeClr val="accent3"/>
              </a:gs>
              <a:gs pos="26000">
                <a:schemeClr val="accent2"/>
              </a:gs>
              <a:gs pos="54000">
                <a:schemeClr val="tx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lvl="0" algn="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92FADD-F8CA-430D-833A-5A9B4347F9A4}"/>
              </a:ext>
            </a:extLst>
          </p:cNvPr>
          <p:cNvSpPr txBox="1"/>
          <p:nvPr/>
        </p:nvSpPr>
        <p:spPr>
          <a:xfrm>
            <a:off x="8424564" y="6558736"/>
            <a:ext cx="2624436" cy="215444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r"/>
            <a:r>
              <a:rPr lang="en-IN" sz="800" dirty="0">
                <a:solidFill>
                  <a:schemeClr val="bg1">
                    <a:lumMod val="50000"/>
                  </a:schemeClr>
                </a:solidFill>
              </a:rPr>
              <a:t>Confidential &amp; Proprietary © 2020 Pluribus Networks, Inc.</a:t>
            </a:r>
          </a:p>
        </p:txBody>
      </p:sp>
    </p:spTree>
    <p:extLst>
      <p:ext uri="{BB962C8B-B14F-4D97-AF65-F5344CB8AC3E}">
        <p14:creationId xmlns:p14="http://schemas.microsoft.com/office/powerpoint/2010/main" val="49750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6" r:id="rId25"/>
    <p:sldLayoutId id="2147483688" r:id="rId26"/>
    <p:sldLayoutId id="2147483690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699" r:id="rId35"/>
    <p:sldLayoutId id="2147483700" r:id="rId36"/>
    <p:sldLayoutId id="2147483701" r:id="rId37"/>
    <p:sldLayoutId id="2147483702" r:id="rId38"/>
    <p:sldLayoutId id="2147483703" r:id="rId39"/>
    <p:sldLayoutId id="2147483704" r:id="rId40"/>
    <p:sldLayoutId id="2147483705" r:id="rId41"/>
    <p:sldLayoutId id="2147483706" r:id="rId42"/>
    <p:sldLayoutId id="2147483707" r:id="rId43"/>
    <p:sldLayoutId id="2147483708" r:id="rId44"/>
    <p:sldLayoutId id="2147483709" r:id="rId45"/>
    <p:sldLayoutId id="2147483710" r:id="rId46"/>
    <p:sldLayoutId id="2147483711" r:id="rId47"/>
    <p:sldLayoutId id="2147483712" r:id="rId48"/>
    <p:sldLayoutId id="2147483713" r:id="rId49"/>
    <p:sldLayoutId id="2147483714" r:id="rId50"/>
    <p:sldLayoutId id="2147483715" r:id="rId51"/>
    <p:sldLayoutId id="2147483718" r:id="rId52"/>
    <p:sldLayoutId id="2147483719" r:id="rId5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lang="en-US" sz="2400" kern="1200" smtClean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Calibri" panose="020F0502020204030204" pitchFamily="34" charset="0"/>
        <a:buChar char="–"/>
        <a:defRPr lang="en-US" sz="2000" kern="1200" smtClean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smtClean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Calibri" panose="020F0502020204030204" pitchFamily="34" charset="0"/>
        <a:buChar char="–"/>
        <a:defRPr lang="en-US" sz="1600" kern="1200" smtClean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4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3716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Calibri" panose="020F0502020204030204" pitchFamily="34" charset="0"/>
        <a:buChar char="–"/>
        <a:tabLst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22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0B966F-558A-6746-8D86-8B094DF64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62" y="365125"/>
            <a:ext cx="10963153" cy="854075"/>
          </a:xfrm>
          <a:prstGeom prst="rect">
            <a:avLst/>
          </a:prstGeom>
        </p:spPr>
        <p:txBody>
          <a:bodyPr vert="horz" lIns="68565" tIns="34289" rIns="68565" bIns="3428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8F6AD9-94F0-4A83-B0E5-EF048E0E7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262" y="1600201"/>
            <a:ext cx="10963153" cy="4351339"/>
          </a:xfrm>
          <a:prstGeom prst="rect">
            <a:avLst/>
          </a:prstGeom>
        </p:spPr>
        <p:txBody>
          <a:bodyPr vert="horz" lIns="68565" tIns="34289" rIns="68565" bIns="34289" rtlCol="0">
            <a:normAutofit/>
          </a:bodyPr>
          <a:lstStyle/>
          <a:p>
            <a:pPr lvl="0">
              <a:spcBef>
                <a:spcPts val="500"/>
              </a:spcBef>
              <a:spcAft>
                <a:spcPts val="0"/>
              </a:spcAft>
            </a:pPr>
            <a:r>
              <a:rPr lang="en-US"/>
              <a:t>Edit Master text styles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/>
              <a:t>Second level</a:t>
            </a:r>
          </a:p>
          <a:p>
            <a:pPr lvl="2">
              <a:spcBef>
                <a:spcPts val="500"/>
              </a:spcBef>
              <a:spcAft>
                <a:spcPts val="0"/>
              </a:spcAft>
            </a:pPr>
            <a:r>
              <a:rPr lang="en-US"/>
              <a:t>Third level</a:t>
            </a:r>
          </a:p>
          <a:p>
            <a:pPr lvl="3">
              <a:spcBef>
                <a:spcPts val="500"/>
              </a:spcBef>
              <a:spcAft>
                <a:spcPts val="0"/>
              </a:spcAft>
            </a:pPr>
            <a:r>
              <a:rPr lang="en-US"/>
              <a:t>Fourth level</a:t>
            </a:r>
          </a:p>
          <a:p>
            <a:pPr lvl="4">
              <a:spcBef>
                <a:spcPts val="500"/>
              </a:spcBef>
              <a:spcAft>
                <a:spcPts val="0"/>
              </a:spcAft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9F1B5-E3B9-492C-9BE0-1332E62D77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68565" tIns="80980" rIns="0" bIns="34289" rtlCol="0" anchor="ctr">
            <a:normAutofit/>
          </a:bodyPr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defTabSz="914150"/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1B551C-3021-4E48-B6FD-F7F968BB554E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49" y="6346303"/>
            <a:ext cx="1299211" cy="39953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 flipH="1">
            <a:off x="0" y="-7035"/>
            <a:ext cx="12192000" cy="76200"/>
          </a:xfrm>
          <a:prstGeom prst="rect">
            <a:avLst/>
          </a:prstGeom>
          <a:gradFill>
            <a:gsLst>
              <a:gs pos="100000">
                <a:schemeClr val="accent4"/>
              </a:gs>
              <a:gs pos="79000">
                <a:schemeClr val="accent3"/>
              </a:gs>
              <a:gs pos="0">
                <a:schemeClr val="accent2"/>
              </a:gs>
              <a:gs pos="26000">
                <a:schemeClr val="accent1"/>
              </a:gs>
              <a:gs pos="54000">
                <a:schemeClr val="tx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0" tIns="45719" rIns="91420" bIns="45719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r" defTabSz="91415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92FADD-F8CA-430D-833A-5A9B4347F9A4}"/>
              </a:ext>
            </a:extLst>
          </p:cNvPr>
          <p:cNvSpPr txBox="1"/>
          <p:nvPr userDrawn="1"/>
        </p:nvSpPr>
        <p:spPr>
          <a:xfrm>
            <a:off x="8419643" y="6493863"/>
            <a:ext cx="2458156" cy="239807"/>
          </a:xfrm>
          <a:prstGeom prst="rect">
            <a:avLst/>
          </a:prstGeom>
          <a:noFill/>
        </p:spPr>
        <p:txBody>
          <a:bodyPr wrap="none" lIns="91420" tIns="45719" rIns="91420" bIns="45719" rtlCol="0">
            <a:normAutofit/>
          </a:bodyPr>
          <a:lstStyle/>
          <a:p>
            <a:pPr defTabSz="914150"/>
            <a:r>
              <a:rPr lang="en-US" sz="8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2019 Pluribus Networks, Inc. Confidential &amp; Proprietary</a:t>
            </a:r>
          </a:p>
        </p:txBody>
      </p:sp>
    </p:spTree>
    <p:extLst>
      <p:ext uri="{BB962C8B-B14F-4D97-AF65-F5344CB8AC3E}">
        <p14:creationId xmlns:p14="http://schemas.microsoft.com/office/powerpoint/2010/main" val="190977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  <p:sldLayoutId id="2147483747" r:id="rId27"/>
    <p:sldLayoutId id="2147483748" r:id="rId28"/>
    <p:sldLayoutId id="2147483749" r:id="rId29"/>
    <p:sldLayoutId id="2147483750" r:id="rId30"/>
    <p:sldLayoutId id="2147483751" r:id="rId31"/>
    <p:sldLayoutId id="2147483752" r:id="rId32"/>
    <p:sldLayoutId id="2147483753" r:id="rId33"/>
    <p:sldLayoutId id="2147483754" r:id="rId34"/>
    <p:sldLayoutId id="2147483755" r:id="rId35"/>
    <p:sldLayoutId id="2147483756" r:id="rId36"/>
    <p:sldLayoutId id="2147483757" r:id="rId37"/>
  </p:sldLayoutIdLst>
  <p:hf hdr="0" ftr="0" dt="0"/>
  <p:txStyles>
    <p:titleStyle>
      <a:lvl1pPr algn="l" defTabSz="91415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541" indent="-228541" algn="l" defTabSz="91415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lang="en-US" sz="2400" kern="1200" smtClean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1pPr>
      <a:lvl2pPr marL="576108" indent="-342810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smtClean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2pPr>
      <a:lvl3pPr marL="804643" indent="-342810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67" kern="1200" smtClean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3pPr>
      <a:lvl4pPr marL="976048" indent="-285677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4pPr>
      <a:lvl5pPr marL="1199821" indent="-285677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2513910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986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061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142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71" algn="l" defTabSz="9141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150" algn="l" defTabSz="9141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6" algn="l" defTabSz="9141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301" algn="l" defTabSz="9141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382" algn="l" defTabSz="9141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450" algn="l" defTabSz="9141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1" algn="l" defTabSz="9141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22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0B966F-558A-6746-8D86-8B094DF64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49" y="365125"/>
            <a:ext cx="10963153" cy="854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8F6AD9-94F0-4A83-B0E5-EF048E0E7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249" y="1600200"/>
            <a:ext cx="10963153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ts val="500"/>
              </a:spcBef>
              <a:spcAft>
                <a:spcPts val="0"/>
              </a:spcAft>
            </a:pPr>
            <a:r>
              <a:rPr lang="en-US"/>
              <a:t>Edit Master text styles</a:t>
            </a:r>
          </a:p>
          <a:p>
            <a:pPr lvl="1">
              <a:spcBef>
                <a:spcPts val="500"/>
              </a:spcBef>
              <a:spcAft>
                <a:spcPts val="0"/>
              </a:spcAft>
            </a:pPr>
            <a:r>
              <a:rPr lang="en-US"/>
              <a:t>Second level</a:t>
            </a:r>
          </a:p>
          <a:p>
            <a:pPr lvl="2">
              <a:spcBef>
                <a:spcPts val="500"/>
              </a:spcBef>
              <a:spcAft>
                <a:spcPts val="0"/>
              </a:spcAft>
            </a:pPr>
            <a:r>
              <a:rPr lang="en-US"/>
              <a:t>Third level</a:t>
            </a:r>
          </a:p>
          <a:p>
            <a:pPr lvl="3">
              <a:spcBef>
                <a:spcPts val="500"/>
              </a:spcBef>
              <a:spcAft>
                <a:spcPts val="0"/>
              </a:spcAft>
            </a:pPr>
            <a:r>
              <a:rPr lang="en-US"/>
              <a:t>Fourth level</a:t>
            </a:r>
          </a:p>
          <a:p>
            <a:pPr lvl="4">
              <a:spcBef>
                <a:spcPts val="500"/>
              </a:spcBef>
              <a:spcAft>
                <a:spcPts val="0"/>
              </a:spcAft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9F1B5-E3B9-492C-9BE0-1332E62D77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>
            <a:normAutofit/>
          </a:bodyPr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1B551C-3021-4E48-B6FD-F7F968BB554E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49" y="6346303"/>
            <a:ext cx="1299211" cy="39953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 flipH="1">
            <a:off x="0" y="-7035"/>
            <a:ext cx="12192000" cy="76200"/>
          </a:xfrm>
          <a:prstGeom prst="rect">
            <a:avLst/>
          </a:prstGeom>
          <a:gradFill>
            <a:gsLst>
              <a:gs pos="100000">
                <a:schemeClr val="accent4"/>
              </a:gs>
              <a:gs pos="79000">
                <a:schemeClr val="accent3"/>
              </a:gs>
              <a:gs pos="0">
                <a:schemeClr val="accent2"/>
              </a:gs>
              <a:gs pos="26000">
                <a:schemeClr val="accent1"/>
              </a:gs>
              <a:gs pos="54000">
                <a:schemeClr val="tx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lvl="0" algn="r"/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92FADD-F8CA-430D-833A-5A9B4347F9A4}"/>
              </a:ext>
            </a:extLst>
          </p:cNvPr>
          <p:cNvSpPr txBox="1"/>
          <p:nvPr userDrawn="1"/>
        </p:nvSpPr>
        <p:spPr>
          <a:xfrm>
            <a:off x="8419643" y="6493850"/>
            <a:ext cx="2458156" cy="239807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2019 Pluribus Networks, Inc. Confidential &amp; Proprietary</a:t>
            </a:r>
          </a:p>
        </p:txBody>
      </p:sp>
    </p:spTree>
    <p:extLst>
      <p:ext uri="{BB962C8B-B14F-4D97-AF65-F5344CB8AC3E}">
        <p14:creationId xmlns:p14="http://schemas.microsoft.com/office/powerpoint/2010/main" val="341931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  <p:sldLayoutId id="2147483789" r:id="rId31"/>
    <p:sldLayoutId id="2147483790" r:id="rId32"/>
    <p:sldLayoutId id="2147483791" r:id="rId33"/>
    <p:sldLayoutId id="2147483792" r:id="rId34"/>
    <p:sldLayoutId id="2147483793" r:id="rId35"/>
    <p:sldLayoutId id="2147483794" r:id="rId36"/>
    <p:sldLayoutId id="2147483795" r:id="rId37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lang="en-US" sz="2400" kern="1200" smtClean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1pPr>
      <a:lvl2pPr marL="576248" indent="-342891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smtClean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2pPr>
      <a:lvl3pPr marL="804843" indent="-342891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smtClean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3pPr>
      <a:lvl4pPr marL="976288" indent="-28574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4pPr>
      <a:lvl5pPr marL="1200121" indent="-28574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22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0B966F-558A-6746-8D86-8B094DF64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47" y="365125"/>
            <a:ext cx="10963153" cy="854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8F6AD9-94F0-4A83-B0E5-EF048E0E7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247" y="1600200"/>
            <a:ext cx="109631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9F1B5-E3B9-492C-9BE0-1332E62D77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</p:spPr>
        <p:txBody>
          <a:bodyPr vert="horz" lIns="91440" tIns="108000" rIns="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1B551C-3021-4E48-B6FD-F7F968BB554E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50" y="6346302"/>
            <a:ext cx="1299210" cy="39953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 flipH="1">
            <a:off x="0" y="-7035"/>
            <a:ext cx="12192000" cy="76200"/>
          </a:xfrm>
          <a:prstGeom prst="rect">
            <a:avLst/>
          </a:prstGeom>
          <a:gradFill>
            <a:gsLst>
              <a:gs pos="100000">
                <a:schemeClr val="accent4"/>
              </a:gs>
              <a:gs pos="79000">
                <a:schemeClr val="accent3"/>
              </a:gs>
              <a:gs pos="0">
                <a:schemeClr val="accent2"/>
              </a:gs>
              <a:gs pos="26000">
                <a:schemeClr val="accent1"/>
              </a:gs>
              <a:gs pos="54000">
                <a:schemeClr val="tx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9067800" y="6558736"/>
            <a:ext cx="19078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prstClr val="white">
                    <a:lumMod val="50000"/>
                  </a:prstClr>
                </a:solidFill>
              </a:rPr>
              <a:t>Copyright © 2019 Pluribus Networks, Inc.</a:t>
            </a:r>
          </a:p>
        </p:txBody>
      </p:sp>
    </p:spTree>
    <p:extLst>
      <p:ext uri="{BB962C8B-B14F-4D97-AF65-F5344CB8AC3E}">
        <p14:creationId xmlns:p14="http://schemas.microsoft.com/office/powerpoint/2010/main" val="429347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1pPr>
      <a:lvl2pPr marL="576262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2pPr>
      <a:lvl3pPr marL="804863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3pPr>
      <a:lvl4pPr marL="976312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4pPr>
      <a:lvl5pPr marL="12001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22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tiff"/><Relationship Id="rId18" Type="http://schemas.openxmlformats.org/officeDocument/2006/relationships/image" Target="../media/image70.png"/><Relationship Id="rId26" Type="http://schemas.openxmlformats.org/officeDocument/2006/relationships/image" Target="../media/image78.tiff"/><Relationship Id="rId39" Type="http://schemas.openxmlformats.org/officeDocument/2006/relationships/image" Target="../media/image91.png"/><Relationship Id="rId21" Type="http://schemas.openxmlformats.org/officeDocument/2006/relationships/image" Target="../media/image73.tiff"/><Relationship Id="rId34" Type="http://schemas.openxmlformats.org/officeDocument/2006/relationships/image" Target="../media/image86.tiff"/><Relationship Id="rId7" Type="http://schemas.openxmlformats.org/officeDocument/2006/relationships/image" Target="../media/image59.tiff"/><Relationship Id="rId12" Type="http://schemas.openxmlformats.org/officeDocument/2006/relationships/image" Target="../media/image64.tiff"/><Relationship Id="rId17" Type="http://schemas.openxmlformats.org/officeDocument/2006/relationships/image" Target="../media/image69.png"/><Relationship Id="rId25" Type="http://schemas.openxmlformats.org/officeDocument/2006/relationships/image" Target="../media/image77.tiff"/><Relationship Id="rId33" Type="http://schemas.openxmlformats.org/officeDocument/2006/relationships/image" Target="../media/image85.png"/><Relationship Id="rId38" Type="http://schemas.openxmlformats.org/officeDocument/2006/relationships/image" Target="../media/image90.png"/><Relationship Id="rId2" Type="http://schemas.openxmlformats.org/officeDocument/2006/relationships/image" Target="../media/image55.tiff"/><Relationship Id="rId16" Type="http://schemas.openxmlformats.org/officeDocument/2006/relationships/image" Target="../media/image68.jpeg"/><Relationship Id="rId20" Type="http://schemas.openxmlformats.org/officeDocument/2006/relationships/image" Target="../media/image72.tiff"/><Relationship Id="rId29" Type="http://schemas.openxmlformats.org/officeDocument/2006/relationships/image" Target="../media/image81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tiff"/><Relationship Id="rId11" Type="http://schemas.openxmlformats.org/officeDocument/2006/relationships/image" Target="../media/image63.png"/><Relationship Id="rId24" Type="http://schemas.openxmlformats.org/officeDocument/2006/relationships/image" Target="../media/image76.tiff"/><Relationship Id="rId32" Type="http://schemas.openxmlformats.org/officeDocument/2006/relationships/image" Target="../media/image84.png"/><Relationship Id="rId37" Type="http://schemas.openxmlformats.org/officeDocument/2006/relationships/image" Target="../media/image89.png"/><Relationship Id="rId5" Type="http://schemas.microsoft.com/office/2007/relationships/hdphoto" Target="../media/hdphoto1.wdp"/><Relationship Id="rId15" Type="http://schemas.openxmlformats.org/officeDocument/2006/relationships/image" Target="../media/image67.tiff"/><Relationship Id="rId23" Type="http://schemas.openxmlformats.org/officeDocument/2006/relationships/image" Target="../media/image75.tiff"/><Relationship Id="rId28" Type="http://schemas.openxmlformats.org/officeDocument/2006/relationships/image" Target="../media/image80.png"/><Relationship Id="rId36" Type="http://schemas.openxmlformats.org/officeDocument/2006/relationships/image" Target="../media/image88.png"/><Relationship Id="rId10" Type="http://schemas.openxmlformats.org/officeDocument/2006/relationships/image" Target="../media/image62.tiff"/><Relationship Id="rId19" Type="http://schemas.openxmlformats.org/officeDocument/2006/relationships/image" Target="../media/image71.tiff"/><Relationship Id="rId31" Type="http://schemas.openxmlformats.org/officeDocument/2006/relationships/image" Target="../media/image83.tiff"/><Relationship Id="rId4" Type="http://schemas.openxmlformats.org/officeDocument/2006/relationships/image" Target="../media/image57.png"/><Relationship Id="rId9" Type="http://schemas.openxmlformats.org/officeDocument/2006/relationships/image" Target="../media/image61.tiff"/><Relationship Id="rId14" Type="http://schemas.openxmlformats.org/officeDocument/2006/relationships/image" Target="../media/image66.tiff"/><Relationship Id="rId22" Type="http://schemas.openxmlformats.org/officeDocument/2006/relationships/image" Target="../media/image74.tiff"/><Relationship Id="rId27" Type="http://schemas.openxmlformats.org/officeDocument/2006/relationships/image" Target="../media/image79.tiff"/><Relationship Id="rId30" Type="http://schemas.openxmlformats.org/officeDocument/2006/relationships/image" Target="../media/image82.tiff"/><Relationship Id="rId35" Type="http://schemas.openxmlformats.org/officeDocument/2006/relationships/image" Target="../media/image87.png"/><Relationship Id="rId8" Type="http://schemas.openxmlformats.org/officeDocument/2006/relationships/image" Target="../media/image60.tiff"/><Relationship Id="rId3" Type="http://schemas.openxmlformats.org/officeDocument/2006/relationships/image" Target="../media/image56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jpe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92.pn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tiff"/><Relationship Id="rId3" Type="http://schemas.openxmlformats.org/officeDocument/2006/relationships/image" Target="../media/image108.tiff"/><Relationship Id="rId7" Type="http://schemas.openxmlformats.org/officeDocument/2006/relationships/image" Target="../media/image112.png"/><Relationship Id="rId12" Type="http://schemas.openxmlformats.org/officeDocument/2006/relationships/image" Target="../media/image117.tiff"/><Relationship Id="rId2" Type="http://schemas.openxmlformats.org/officeDocument/2006/relationships/image" Target="../media/image107.png"/><Relationship Id="rId16" Type="http://schemas.openxmlformats.org/officeDocument/2006/relationships/image" Target="../media/image121.emf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5" Type="http://schemas.openxmlformats.org/officeDocument/2006/relationships/image" Target="../media/image120.tiff"/><Relationship Id="rId10" Type="http://schemas.openxmlformats.org/officeDocument/2006/relationships/image" Target="../media/image115.png"/><Relationship Id="rId4" Type="http://schemas.openxmlformats.org/officeDocument/2006/relationships/image" Target="../media/image109.emf"/><Relationship Id="rId9" Type="http://schemas.openxmlformats.org/officeDocument/2006/relationships/image" Target="../media/image114.png"/><Relationship Id="rId14" Type="http://schemas.openxmlformats.org/officeDocument/2006/relationships/image" Target="../media/image119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png"/><Relationship Id="rId18" Type="http://schemas.openxmlformats.org/officeDocument/2006/relationships/image" Target="../media/image138.tiff"/><Relationship Id="rId3" Type="http://schemas.openxmlformats.org/officeDocument/2006/relationships/image" Target="../media/image123.png"/><Relationship Id="rId21" Type="http://schemas.openxmlformats.org/officeDocument/2006/relationships/image" Target="../media/image141.pn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" Type="http://schemas.openxmlformats.org/officeDocument/2006/relationships/image" Target="../media/image122.png"/><Relationship Id="rId16" Type="http://schemas.openxmlformats.org/officeDocument/2006/relationships/image" Target="../media/image136.png"/><Relationship Id="rId20" Type="http://schemas.openxmlformats.org/officeDocument/2006/relationships/image" Target="../media/image14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5" Type="http://schemas.openxmlformats.org/officeDocument/2006/relationships/image" Target="../media/image135.png"/><Relationship Id="rId10" Type="http://schemas.openxmlformats.org/officeDocument/2006/relationships/image" Target="../media/image130.png"/><Relationship Id="rId19" Type="http://schemas.openxmlformats.org/officeDocument/2006/relationships/image" Target="../media/image139.png"/><Relationship Id="rId4" Type="http://schemas.openxmlformats.org/officeDocument/2006/relationships/image" Target="../media/image124.png"/><Relationship Id="rId9" Type="http://schemas.openxmlformats.org/officeDocument/2006/relationships/image" Target="../media/image129.tiff"/><Relationship Id="rId14" Type="http://schemas.openxmlformats.org/officeDocument/2006/relationships/image" Target="../media/image13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4.png"/><Relationship Id="rId7" Type="http://schemas.openxmlformats.org/officeDocument/2006/relationships/image" Target="../media/image152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51.png"/><Relationship Id="rId5" Type="http://schemas.openxmlformats.org/officeDocument/2006/relationships/image" Target="../media/image145.png"/><Relationship Id="rId4" Type="http://schemas.openxmlformats.org/officeDocument/2006/relationships/image" Target="../media/image150.png"/><Relationship Id="rId9" Type="http://schemas.openxmlformats.org/officeDocument/2006/relationships/image" Target="../media/image1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62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57.png"/><Relationship Id="rId11" Type="http://schemas.openxmlformats.org/officeDocument/2006/relationships/image" Target="../media/image166.png"/><Relationship Id="rId5" Type="http://schemas.openxmlformats.org/officeDocument/2006/relationships/image" Target="../media/image156.png"/><Relationship Id="rId10" Type="http://schemas.openxmlformats.org/officeDocument/2006/relationships/image" Target="../media/image165.png"/><Relationship Id="rId4" Type="http://schemas.openxmlformats.org/officeDocument/2006/relationships/image" Target="../media/image155.png"/><Relationship Id="rId9" Type="http://schemas.openxmlformats.org/officeDocument/2006/relationships/image" Target="../media/image1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tel.com/content/www/us/en/newsroom/news/3rd-gen-xeon-scalable-processors.html#gs.0kirnx" TargetMode="External"/><Relationship Id="rId13" Type="http://schemas.openxmlformats.org/officeDocument/2006/relationships/hyperlink" Target="https://www.opencompute.org/projects/onie" TargetMode="External"/><Relationship Id="rId18" Type="http://schemas.openxmlformats.org/officeDocument/2006/relationships/hyperlink" Target="https://www.broadcom.com/products/ethernet-connectivity/switching/strataxgs/bcm56880-series" TargetMode="External"/><Relationship Id="rId3" Type="http://schemas.openxmlformats.org/officeDocument/2006/relationships/hyperlink" Target="https://agema.deltaww.com/product-info.php?id=84" TargetMode="External"/><Relationship Id="rId7" Type="http://schemas.openxmlformats.org/officeDocument/2006/relationships/hyperlink" Target="https://www.dell.com/learn/us/en/04/product_docs/dell_emc_networking_os10_open_edition_datasheet.pdf" TargetMode="External"/><Relationship Id="rId12" Type="http://schemas.openxmlformats.org/officeDocument/2006/relationships/hyperlink" Target="https://www.opencompute.org/" TargetMode="External"/><Relationship Id="rId17" Type="http://schemas.openxmlformats.org/officeDocument/2006/relationships/hyperlink" Target="https://resource.nvidia.com/en-us-linux/cumulus-linux-network-os-datasheet" TargetMode="External"/><Relationship Id="rId2" Type="http://schemas.openxmlformats.org/officeDocument/2006/relationships/hyperlink" Target="https://azure.github.io/SONiC/" TargetMode="External"/><Relationship Id="rId16" Type="http://schemas.openxmlformats.org/officeDocument/2006/relationships/hyperlink" Target="https://www.nvidia.com/en-us/networking/ethernet-switching/spectrum-sn4000/" TargetMode="External"/><Relationship Id="rId20" Type="http://schemas.openxmlformats.org/officeDocument/2006/relationships/hyperlink" Target="https://www.edge-core.com/productsInfo.php?cls=1&amp;cls2=349&amp;cls3=350&amp;id=607" TargetMode="External"/><Relationship Id="rId1" Type="http://schemas.openxmlformats.org/officeDocument/2006/relationships/slideLayout" Target="../slideLayouts/slideLayout96.xml"/><Relationship Id="rId6" Type="http://schemas.openxmlformats.org/officeDocument/2006/relationships/hyperlink" Target="https://www.delltechnologies.com/en-us/networking/index.htm" TargetMode="External"/><Relationship Id="rId11" Type="http://schemas.openxmlformats.org/officeDocument/2006/relationships/hyperlink" Target="https://telecominfraproject.com/openran/" TargetMode="External"/><Relationship Id="rId5" Type="http://schemas.openxmlformats.org/officeDocument/2006/relationships/hyperlink" Target="https://www.dell.com/en-us/work/shop/povw/networking-z-series" TargetMode="External"/><Relationship Id="rId15" Type="http://schemas.openxmlformats.org/officeDocument/2006/relationships/hyperlink" Target="https://www.nvidia.com/en-us/networking/products/data-processing-unit/" TargetMode="External"/><Relationship Id="rId10" Type="http://schemas.openxmlformats.org/officeDocument/2006/relationships/hyperlink" Target="https://www.linkedin.com/in/schepbernard/" TargetMode="External"/><Relationship Id="rId19" Type="http://schemas.openxmlformats.org/officeDocument/2006/relationships/hyperlink" Target="https://www.edge-core.com/" TargetMode="External"/><Relationship Id="rId4" Type="http://schemas.openxmlformats.org/officeDocument/2006/relationships/hyperlink" Target="https://www.celestica.com/landing/networking-storage-and-server-hardware-platform-solutions" TargetMode="External"/><Relationship Id="rId9" Type="http://schemas.openxmlformats.org/officeDocument/2006/relationships/hyperlink" Target="mailto:bernard@pluribusnetworks.com" TargetMode="External"/><Relationship Id="rId14" Type="http://schemas.openxmlformats.org/officeDocument/2006/relationships/hyperlink" Target="https://www.opencompute.org/projects/sonic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3" name="Google Shape;233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4418" y="1201"/>
            <a:ext cx="12219883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34" name="Google Shape;2334;p1"/>
          <p:cNvSpPr/>
          <p:nvPr/>
        </p:nvSpPr>
        <p:spPr>
          <a:xfrm>
            <a:off x="0" y="3429000"/>
            <a:ext cx="12219882" cy="3429000"/>
          </a:xfrm>
          <a:prstGeom prst="rect">
            <a:avLst/>
          </a:prstGeom>
          <a:gradFill>
            <a:gsLst>
              <a:gs pos="0">
                <a:srgbClr val="0076CE">
                  <a:alpha val="0"/>
                </a:srgbClr>
              </a:gs>
              <a:gs pos="100000">
                <a:srgbClr val="EBF5FF">
                  <a:alpha val="55686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6" name="Google Shape;233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70351" y="1552049"/>
            <a:ext cx="5327956" cy="2936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7" name="Google Shape;233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67800" y="380030"/>
            <a:ext cx="2457451" cy="7539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38" name="Google Shape;2338;p1"/>
          <p:cNvGrpSpPr/>
          <p:nvPr/>
        </p:nvGrpSpPr>
        <p:grpSpPr>
          <a:xfrm>
            <a:off x="9256928" y="1133935"/>
            <a:ext cx="2378113" cy="307777"/>
            <a:chOff x="9534330" y="1063732"/>
            <a:chExt cx="2378113" cy="307778"/>
          </a:xfrm>
        </p:grpSpPr>
        <p:sp>
          <p:nvSpPr>
            <p:cNvPr id="2339" name="Google Shape;2339;p1"/>
            <p:cNvSpPr txBox="1"/>
            <p:nvPr/>
          </p:nvSpPr>
          <p:spPr>
            <a:xfrm>
              <a:off x="9534330" y="1063732"/>
              <a:ext cx="2178579" cy="3077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The Network Matters</a:t>
              </a:r>
              <a:endParaRPr dirty="0"/>
            </a:p>
          </p:txBody>
        </p:sp>
        <p:sp>
          <p:nvSpPr>
            <p:cNvPr id="2340" name="Google Shape;2340;p1"/>
            <p:cNvSpPr txBox="1"/>
            <p:nvPr/>
          </p:nvSpPr>
          <p:spPr>
            <a:xfrm>
              <a:off x="11617169" y="1119651"/>
              <a:ext cx="295274" cy="1846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 b="0" i="0" u="none" strike="noStrike" cap="none">
                  <a:solidFill>
                    <a:srgbClr val="0076CE"/>
                  </a:solidFill>
                  <a:latin typeface="Arial"/>
                  <a:ea typeface="Arial"/>
                  <a:cs typeface="Arial"/>
                  <a:sym typeface="Arial"/>
                </a:rPr>
                <a:t>TM</a:t>
              </a:r>
              <a:endParaRPr/>
            </a:p>
          </p:txBody>
        </p:sp>
      </p:grpSp>
      <p:sp>
        <p:nvSpPr>
          <p:cNvPr id="2335" name="Google Shape;2335;p1"/>
          <p:cNvSpPr txBox="1"/>
          <p:nvPr/>
        </p:nvSpPr>
        <p:spPr>
          <a:xfrm>
            <a:off x="761880" y="1712986"/>
            <a:ext cx="9433784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Open everywhere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4400" b="1" i="0" u="none" strike="noStrike" cap="none" dirty="0">
              <a:solidFill>
                <a:srgbClr val="41B6E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 err="1">
                <a:solidFill>
                  <a:srgbClr val="41B6E6"/>
                </a:solidFill>
                <a:latin typeface="Calibri"/>
                <a:ea typeface="Calibri"/>
                <a:cs typeface="Calibri"/>
                <a:sym typeface="Calibri"/>
              </a:rPr>
              <a:t>Kivi</a:t>
            </a:r>
            <a:r>
              <a:rPr lang="en-US" sz="4400" b="1" i="0" u="none" strike="noStrike" cap="none" dirty="0">
                <a:solidFill>
                  <a:srgbClr val="41B6E6"/>
                </a:solidFill>
                <a:latin typeface="Calibri"/>
                <a:ea typeface="Calibri"/>
                <a:cs typeface="Calibri"/>
                <a:sym typeface="Calibri"/>
              </a:rPr>
              <a:t> Open networking </a:t>
            </a:r>
            <a:r>
              <a:rPr lang="en-US" sz="4400" b="1" i="0" u="none" strike="noStrike" cap="none" dirty="0" err="1">
                <a:solidFill>
                  <a:srgbClr val="41B6E6"/>
                </a:solidFill>
                <a:latin typeface="Calibri"/>
                <a:ea typeface="Calibri"/>
                <a:cs typeface="Calibri"/>
                <a:sym typeface="Calibri"/>
              </a:rPr>
              <a:t>presentatie</a:t>
            </a:r>
            <a:endParaRPr sz="2800" b="1" i="0" u="none" strike="noStrike" cap="none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pl-PL" sz="2800" b="1" i="0" u="none" strike="noStrike" cap="none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pl-PL" sz="28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Bernard </a:t>
            </a:r>
            <a:r>
              <a:rPr lang="pl-PL" sz="2800" b="1" i="0" u="none" strike="noStrike" cap="none" dirty="0" err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Schep</a:t>
            </a:r>
            <a:r>
              <a:rPr lang="pl-PL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pl-PL" sz="2800" b="1" i="0" u="none" strike="noStrike" cap="none" dirty="0" err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Regional</a:t>
            </a:r>
            <a:r>
              <a:rPr lang="pl-PL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Sales Manager - </a:t>
            </a:r>
            <a:r>
              <a:rPr lang="pl-PL" sz="2800" b="1" i="0" u="none" strike="noStrike" cap="none" dirty="0" err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Northern</a:t>
            </a:r>
            <a:r>
              <a:rPr lang="pl-PL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Europe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May</a:t>
            </a:r>
            <a:r>
              <a:rPr lang="en-US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2021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0430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43973-7437-084E-9B1C-0A3CFDEC8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7" y="352839"/>
            <a:ext cx="7463793" cy="853440"/>
          </a:xfrm>
        </p:spPr>
        <p:txBody>
          <a:bodyPr/>
          <a:lstStyle/>
          <a:p>
            <a:r>
              <a:rPr lang="en-NL" dirty="0"/>
              <a:t>Delta</a:t>
            </a:r>
          </a:p>
        </p:txBody>
      </p:sp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9B57EFAA-4A72-8744-AF2A-F93A21302D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61462" y="214313"/>
            <a:ext cx="2159000" cy="736600"/>
          </a:xfr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FE7DEC0-5B06-C94E-8AF0-00B52ED79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213" y="1686225"/>
            <a:ext cx="5541964" cy="2084090"/>
          </a:xfrm>
          <a:prstGeom prst="rect">
            <a:avLst/>
          </a:prstGeom>
        </p:spPr>
      </p:pic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3213DED-A310-F04B-A1DA-1763F2D0A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37" y="1686225"/>
            <a:ext cx="5541963" cy="320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3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88BE8-5A56-DF40-A45B-8B6AEF150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Open Network Operating Software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060DE-7425-C345-88D7-D9E53B4E51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808" y="1706880"/>
            <a:ext cx="5220606" cy="4267200"/>
          </a:xfrm>
        </p:spPr>
        <p:txBody>
          <a:bodyPr/>
          <a:lstStyle/>
          <a:p>
            <a:r>
              <a:rPr lang="en-NL" dirty="0"/>
              <a:t>NVIDIA Cumulus Linux</a:t>
            </a:r>
          </a:p>
          <a:p>
            <a:pPr marL="342900" indent="-342900">
              <a:buFontTx/>
              <a:buChar char="-"/>
            </a:pPr>
            <a:r>
              <a:rPr lang="en-GB" dirty="0"/>
              <a:t>N</a:t>
            </a:r>
            <a:r>
              <a:rPr lang="en-NL" dirty="0"/>
              <a:t>etworking zoals Linux</a:t>
            </a:r>
          </a:p>
          <a:p>
            <a:pPr marL="342900" indent="-342900">
              <a:buFontTx/>
              <a:buChar char="-"/>
            </a:pPr>
            <a:r>
              <a:rPr lang="en-NL" dirty="0"/>
              <a:t>ONIE</a:t>
            </a:r>
          </a:p>
          <a:p>
            <a:pPr marL="342900" indent="-342900">
              <a:buFontTx/>
              <a:buChar char="-"/>
            </a:pPr>
            <a:r>
              <a:rPr lang="en-NL" dirty="0"/>
              <a:t>Marktleider in Open NOS</a:t>
            </a:r>
          </a:p>
          <a:p>
            <a:pPr marL="342900" indent="-342900">
              <a:buFontTx/>
              <a:buChar char="-"/>
            </a:pPr>
            <a:r>
              <a:rPr lang="en-GB" dirty="0" err="1"/>
              <a:t>Toegang</a:t>
            </a:r>
            <a:r>
              <a:rPr lang="en-GB" dirty="0"/>
              <a:t> tot Broadcom </a:t>
            </a:r>
            <a:r>
              <a:rPr lang="en-GB" dirty="0" err="1"/>
              <a:t>afgesloten</a:t>
            </a:r>
            <a:endParaRPr lang="en-GB" dirty="0"/>
          </a:p>
          <a:p>
            <a:pPr marL="342900" indent="-342900">
              <a:buFontTx/>
              <a:buChar char="-"/>
            </a:pPr>
            <a:r>
              <a:rPr lang="en-GB" dirty="0" err="1"/>
              <a:t>Toekomst</a:t>
            </a:r>
            <a:r>
              <a:rPr lang="en-GB" dirty="0"/>
              <a:t> </a:t>
            </a:r>
            <a:r>
              <a:rPr lang="en-GB" dirty="0" err="1"/>
              <a:t>zorgelijk</a:t>
            </a:r>
            <a:endParaRPr lang="en-GB" dirty="0"/>
          </a:p>
          <a:p>
            <a:pPr marL="342900" indent="-342900">
              <a:buFontTx/>
              <a:buChar char="-"/>
            </a:pPr>
            <a:endParaRPr lang="en-NL" dirty="0"/>
          </a:p>
        </p:txBody>
      </p:sp>
      <p:pic>
        <p:nvPicPr>
          <p:cNvPr id="5" name="Picture 4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B170C2E4-595C-C34D-8F27-94D9E0747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667" y="1350010"/>
            <a:ext cx="5646020" cy="462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0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BABFF-F610-B44C-9543-C95122FCA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Sonic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575AC-DD31-BB49-8B01-5FF9977AE6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57" y="926387"/>
            <a:ext cx="6006468" cy="203112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OCP project, b</a:t>
            </a:r>
            <a:r>
              <a:rPr lang="en-NL" dirty="0"/>
              <a:t>acked by Microsoft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Azure underlay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Groot netwerk van partners/deelnemers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Open Source</a:t>
            </a:r>
          </a:p>
          <a:p>
            <a:endParaRPr lang="en-NL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90FB7BE-CA1B-D844-A3B6-F83AA4296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630" y="152813"/>
            <a:ext cx="1530304" cy="853439"/>
          </a:xfrm>
          <a:prstGeom prst="rect">
            <a:avLst/>
          </a:prstGeom>
        </p:spPr>
      </p:pic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03976FF-E058-5845-9703-E17C4856C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7475"/>
            <a:ext cx="12192000" cy="354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0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0D389-5F36-0344-9321-5A61BA52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Dell Technologies OS10 Enterprise Edition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534C4E-E4C4-614E-9871-16C5FA5894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9737" y="352839"/>
            <a:ext cx="3987682" cy="49371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789726-52F5-E747-98E7-4116BF206784}"/>
              </a:ext>
            </a:extLst>
          </p:cNvPr>
          <p:cNvSpPr txBox="1"/>
          <p:nvPr/>
        </p:nvSpPr>
        <p:spPr>
          <a:xfrm>
            <a:off x="365757" y="1357313"/>
            <a:ext cx="5303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400" dirty="0"/>
              <a:t>E</a:t>
            </a:r>
            <a:r>
              <a:rPr lang="en-NL" sz="2400" dirty="0"/>
              <a:t>ntry level DC NOS</a:t>
            </a:r>
          </a:p>
          <a:p>
            <a:pPr marL="285750" indent="-285750">
              <a:buFontTx/>
              <a:buChar char="-"/>
            </a:pPr>
            <a:r>
              <a:rPr lang="en-NL" sz="2400" dirty="0"/>
              <a:t>Limited functionality (moderne DC protocols beperkt ondersteund)</a:t>
            </a:r>
          </a:p>
          <a:p>
            <a:pPr marL="285750" indent="-285750">
              <a:buFontTx/>
              <a:buChar char="-"/>
            </a:pPr>
            <a:r>
              <a:rPr lang="en-NL" sz="2400" dirty="0"/>
              <a:t>Kosten effectief, concurerend</a:t>
            </a:r>
          </a:p>
        </p:txBody>
      </p:sp>
    </p:spTree>
    <p:extLst>
      <p:ext uri="{BB962C8B-B14F-4D97-AF65-F5344CB8AC3E}">
        <p14:creationId xmlns:p14="http://schemas.microsoft.com/office/powerpoint/2010/main" val="238079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CAC214F-A0DC-CA47-ABAE-506F0F635E66}"/>
              </a:ext>
            </a:extLst>
          </p:cNvPr>
          <p:cNvGrpSpPr/>
          <p:nvPr/>
        </p:nvGrpSpPr>
        <p:grpSpPr>
          <a:xfrm>
            <a:off x="8074934" y="1522714"/>
            <a:ext cx="3528085" cy="2264288"/>
            <a:chOff x="4337545" y="1203916"/>
            <a:chExt cx="3528085" cy="2264288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B9BBAD1-094C-0B4D-8579-A2865586A338}"/>
                </a:ext>
              </a:extLst>
            </p:cNvPr>
            <p:cNvSpPr/>
            <p:nvPr/>
          </p:nvSpPr>
          <p:spPr>
            <a:xfrm>
              <a:off x="4337545" y="1203916"/>
              <a:ext cx="3528085" cy="22642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C63476F-CEF0-9D4C-97DB-678DBBC685AE}"/>
                </a:ext>
              </a:extLst>
            </p:cNvPr>
            <p:cNvSpPr/>
            <p:nvPr/>
          </p:nvSpPr>
          <p:spPr>
            <a:xfrm>
              <a:off x="4337545" y="1203916"/>
              <a:ext cx="3528085" cy="457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Strategic Partnerships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092CB65-A70D-D14B-B79D-EAA2FA788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19522" y="1786026"/>
              <a:ext cx="1646302" cy="555327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3488197B-A2A8-DE46-B5BF-7DB7D436B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3220" y="1957413"/>
              <a:ext cx="1406809" cy="23410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FE0C830-D342-6F4D-862D-0578C33E9D71}"/>
              </a:ext>
            </a:extLst>
          </p:cNvPr>
          <p:cNvGrpSpPr/>
          <p:nvPr/>
        </p:nvGrpSpPr>
        <p:grpSpPr>
          <a:xfrm>
            <a:off x="4284230" y="1522088"/>
            <a:ext cx="3580903" cy="2264398"/>
            <a:chOff x="498154" y="1200698"/>
            <a:chExt cx="3580903" cy="2264399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3059F1F-1B48-BC45-AE3B-F5E4E6AA2D25}"/>
                </a:ext>
              </a:extLst>
            </p:cNvPr>
            <p:cNvGrpSpPr/>
            <p:nvPr/>
          </p:nvGrpSpPr>
          <p:grpSpPr>
            <a:xfrm>
              <a:off x="498154" y="1200698"/>
              <a:ext cx="3573741" cy="2264399"/>
              <a:chOff x="554297" y="1516193"/>
              <a:chExt cx="3573741" cy="2264399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23B19B24-FD78-D44D-B61E-FB6416DF2763}"/>
                  </a:ext>
                </a:extLst>
              </p:cNvPr>
              <p:cNvSpPr/>
              <p:nvPr/>
            </p:nvSpPr>
            <p:spPr>
              <a:xfrm>
                <a:off x="599953" y="1516193"/>
                <a:ext cx="3528085" cy="22643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5494D10A-3BE2-F444-B656-72D3EF4659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64407" y="2135812"/>
                <a:ext cx="2969530" cy="1235734"/>
              </a:xfrm>
              <a:prstGeom prst="rect">
                <a:avLst/>
              </a:prstGeom>
            </p:spPr>
          </p:pic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BAB7D293-06AC-E54D-BDC2-055EC8FE7E04}"/>
                  </a:ext>
                </a:extLst>
              </p:cNvPr>
              <p:cNvSpPr/>
              <p:nvPr/>
            </p:nvSpPr>
            <p:spPr>
              <a:xfrm>
                <a:off x="609600" y="2000466"/>
                <a:ext cx="3518438" cy="1404078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E46EC26-F326-0B46-8B27-021EC9FD0332}"/>
                  </a:ext>
                </a:extLst>
              </p:cNvPr>
              <p:cNvSpPr/>
              <p:nvPr/>
            </p:nvSpPr>
            <p:spPr>
              <a:xfrm>
                <a:off x="599953" y="1516194"/>
                <a:ext cx="3528085" cy="4572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Global Strength</a:t>
                </a: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074D367B-E4D1-5649-BDC2-423F2D37735E}"/>
                  </a:ext>
                </a:extLst>
              </p:cNvPr>
              <p:cNvSpPr/>
              <p:nvPr/>
            </p:nvSpPr>
            <p:spPr>
              <a:xfrm>
                <a:off x="554297" y="2401024"/>
                <a:ext cx="131530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Silicon Valley HQ &amp; Global Support</a:t>
                </a: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610DCB41-39F5-4F4B-83D3-3CA9F37AE34D}"/>
                  </a:ext>
                </a:extLst>
              </p:cNvPr>
              <p:cNvSpPr/>
              <p:nvPr/>
            </p:nvSpPr>
            <p:spPr>
              <a:xfrm>
                <a:off x="1073851" y="3047447"/>
                <a:ext cx="254018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Global 24x7 Support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Average TAC experience &gt;15 yrs.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77977103-0EB8-D94E-85D9-F6AA8947A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31235" y="2053154"/>
                <a:ext cx="547866" cy="547866"/>
              </a:xfrm>
              <a:prstGeom prst="rect">
                <a:avLst/>
              </a:prstGeom>
            </p:spPr>
          </p:pic>
        </p:grp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7DF2E121-3B06-EB42-A44F-5BC069812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75172" y="2036429"/>
              <a:ext cx="395466" cy="395466"/>
            </a:xfrm>
            <a:prstGeom prst="rect">
              <a:avLst/>
            </a:prstGeom>
          </p:spPr>
        </p:pic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FBAB2A0-8E65-674F-B7AC-BC4C3FE02D01}"/>
                </a:ext>
              </a:extLst>
            </p:cNvPr>
            <p:cNvSpPr/>
            <p:nvPr/>
          </p:nvSpPr>
          <p:spPr>
            <a:xfrm>
              <a:off x="2714425" y="1729151"/>
              <a:ext cx="136463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Development &amp; Global Support</a:t>
              </a: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C9F92713-5503-7F46-AE7B-CF2499705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6852" y="1701796"/>
              <a:ext cx="395466" cy="395466"/>
            </a:xfrm>
            <a:prstGeom prst="rect">
              <a:avLst/>
            </a:prstGeom>
          </p:spPr>
        </p:pic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41B503E-E907-3D40-9A6C-F864E28C26F3}"/>
                </a:ext>
              </a:extLst>
            </p:cNvPr>
            <p:cNvSpPr/>
            <p:nvPr/>
          </p:nvSpPr>
          <p:spPr>
            <a:xfrm>
              <a:off x="2052331" y="1643178"/>
              <a:ext cx="88833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Sales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Support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E2F872E-A477-564B-9E44-70FA535AAF17}"/>
                </a:ext>
              </a:extLst>
            </p:cNvPr>
            <p:cNvSpPr/>
            <p:nvPr/>
          </p:nvSpPr>
          <p:spPr>
            <a:xfrm>
              <a:off x="3134441" y="2229561"/>
              <a:ext cx="88833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Sales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Support</a:t>
              </a: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388E8339-CF90-9342-8E47-6A7B46C08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9448" y="2249958"/>
              <a:ext cx="395466" cy="395466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157B1F5-84A9-E145-9A4A-CE8806DC20CB}"/>
              </a:ext>
            </a:extLst>
          </p:cNvPr>
          <p:cNvGrpSpPr/>
          <p:nvPr/>
        </p:nvGrpSpPr>
        <p:grpSpPr>
          <a:xfrm>
            <a:off x="567579" y="1499432"/>
            <a:ext cx="3528915" cy="2312569"/>
            <a:chOff x="8140514" y="1139520"/>
            <a:chExt cx="3528915" cy="231256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06A5DB5-3468-494E-B343-A05A02984E1D}"/>
                </a:ext>
              </a:extLst>
            </p:cNvPr>
            <p:cNvGrpSpPr/>
            <p:nvPr/>
          </p:nvGrpSpPr>
          <p:grpSpPr>
            <a:xfrm>
              <a:off x="8140514" y="1139520"/>
              <a:ext cx="3528915" cy="2312569"/>
              <a:chOff x="8140514" y="1139520"/>
              <a:chExt cx="3528915" cy="2312569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6145B70-9C1F-C142-98D1-8F7EEA694106}"/>
                  </a:ext>
                </a:extLst>
              </p:cNvPr>
              <p:cNvSpPr/>
              <p:nvPr/>
            </p:nvSpPr>
            <p:spPr>
              <a:xfrm>
                <a:off x="8140514" y="1139520"/>
                <a:ext cx="3528085" cy="23125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383C999-E41E-C947-B653-B3357D1AF48A}"/>
                  </a:ext>
                </a:extLst>
              </p:cNvPr>
              <p:cNvSpPr/>
              <p:nvPr/>
            </p:nvSpPr>
            <p:spPr>
              <a:xfrm>
                <a:off x="8141344" y="1139520"/>
                <a:ext cx="3528085" cy="54247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Deep Technical Expertise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253101A-6E8F-FA47-9DB8-E5B2D39E798E}"/>
                </a:ext>
              </a:extLst>
            </p:cNvPr>
            <p:cNvGrpSpPr/>
            <p:nvPr/>
          </p:nvGrpSpPr>
          <p:grpSpPr>
            <a:xfrm>
              <a:off x="9000746" y="2795574"/>
              <a:ext cx="2520492" cy="631517"/>
              <a:chOff x="9000746" y="2795574"/>
              <a:chExt cx="2520492" cy="63151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95A4B4F-9E68-B34A-8C1E-DD07F78A48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26790" y="3082222"/>
                <a:ext cx="894448" cy="23045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353FB06-A591-984A-87E3-594B2BAE5F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000746" y="2795574"/>
                <a:ext cx="579546" cy="631517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DEBB38F-3DCD-1847-9071-A308586D4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82825" y="2978014"/>
                <a:ext cx="503017" cy="367287"/>
              </a:xfrm>
              <a:prstGeom prst="rect">
                <a:avLst/>
              </a:prstGeom>
            </p:spPr>
          </p:pic>
        </p:grp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952B6A37-8A8D-384A-BB46-C33BC367B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9079" y="2803836"/>
              <a:ext cx="296977" cy="610887"/>
            </a:xfrm>
            <a:prstGeom prst="rect">
              <a:avLst/>
            </a:prstGeom>
          </p:spPr>
        </p:pic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3F3325-7438-0849-B1F8-093ED07266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4083" y="2139647"/>
            <a:ext cx="3491581" cy="946451"/>
          </a:xfrm>
          <a:ln>
            <a:noFill/>
          </a:ln>
        </p:spPr>
        <p:txBody>
          <a:bodyPr>
            <a:noAutofit/>
          </a:bodyPr>
          <a:lstStyle/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Founded in 2010 by Stanford University Engineers with deep background in server virtualization, distributed systems, networking &amp; clustering.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25 patents filed;  22 issued; 3 pending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715D8D2-D28B-6340-A1EB-EECD0CB71FB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9939" y="3413080"/>
            <a:ext cx="878072" cy="34370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20009058-E9A1-794E-951A-7A3C9A549EB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859" y="2729391"/>
            <a:ext cx="1749355" cy="48915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A5E7BCF-2EBC-4F48-AFB6-760EDF59A66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8457" y="2671571"/>
            <a:ext cx="1574431" cy="73886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1B90377-6CE3-7245-A46F-7A88FF40B24F}"/>
              </a:ext>
            </a:extLst>
          </p:cNvPr>
          <p:cNvGrpSpPr/>
          <p:nvPr/>
        </p:nvGrpSpPr>
        <p:grpSpPr>
          <a:xfrm>
            <a:off x="567579" y="4051698"/>
            <a:ext cx="11206571" cy="2781924"/>
            <a:chOff x="553457" y="3516486"/>
            <a:chExt cx="11206571" cy="2781923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E50AD8D-CB30-3F4D-B3B4-420D838B849E}"/>
                </a:ext>
              </a:extLst>
            </p:cNvPr>
            <p:cNvGrpSpPr/>
            <p:nvPr/>
          </p:nvGrpSpPr>
          <p:grpSpPr>
            <a:xfrm>
              <a:off x="553457" y="3516486"/>
              <a:ext cx="11206571" cy="2662570"/>
              <a:chOff x="599952" y="3565589"/>
              <a:chExt cx="11206571" cy="2662570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E44DC55-1F4A-F941-9FF1-E5800082CD5B}"/>
                  </a:ext>
                </a:extLst>
              </p:cNvPr>
              <p:cNvSpPr/>
              <p:nvPr/>
            </p:nvSpPr>
            <p:spPr>
              <a:xfrm>
                <a:off x="599952" y="3565589"/>
                <a:ext cx="11120162" cy="26610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4B2F86A-8D1E-E540-8F28-1239B28185DA}"/>
                  </a:ext>
                </a:extLst>
              </p:cNvPr>
              <p:cNvSpPr/>
              <p:nvPr/>
            </p:nvSpPr>
            <p:spPr>
              <a:xfrm>
                <a:off x="599953" y="3565589"/>
                <a:ext cx="11120992" cy="457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prstClr val="white"/>
                    </a:solidFill>
                    <a:latin typeface="Calibri" panose="020F0502020204030204"/>
                  </a:rPr>
                  <a:t>300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+ Global Customers  |  75+ Tier 1 Mobile Operators  |  Cloud &amp; Managed SPs  |  Enterprise</a:t>
                </a: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3F38E3A-FEEC-F545-8AFC-EC18A428C629}"/>
                  </a:ext>
                </a:extLst>
              </p:cNvPr>
              <p:cNvGrpSpPr/>
              <p:nvPr/>
            </p:nvGrpSpPr>
            <p:grpSpPr>
              <a:xfrm>
                <a:off x="729840" y="4009502"/>
                <a:ext cx="11076683" cy="2218657"/>
                <a:chOff x="-1792089" y="3376932"/>
                <a:chExt cx="11076683" cy="2218657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54FD252E-4439-F445-BD03-93C9EF0009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-584743" y="3442663"/>
                  <a:ext cx="1422400" cy="458444"/>
                </a:xfrm>
                <a:prstGeom prst="rect">
                  <a:avLst/>
                </a:prstGeom>
              </p:spPr>
            </p:pic>
            <p:pic>
              <p:nvPicPr>
                <p:cNvPr id="21" name="Picture 20" descr="Image result for KPN BV logo">
                  <a:extLst>
                    <a:ext uri="{FF2B5EF4-FFF2-40B4-BE49-F238E27FC236}">
                      <a16:creationId xmlns:a16="http://schemas.microsoft.com/office/drawing/2014/main" id="{52597AF1-BBDA-1A48-9D68-CF62895E8BE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122379" y="4062046"/>
                  <a:ext cx="1065829" cy="4915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12" descr="Image result for Fox Networks Group">
                  <a:extLst>
                    <a:ext uri="{FF2B5EF4-FFF2-40B4-BE49-F238E27FC236}">
                      <a16:creationId xmlns:a16="http://schemas.microsoft.com/office/drawing/2014/main" id="{4AE2D1D0-0DB1-E645-A6DD-843E92FE29F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72814" y="4670560"/>
                  <a:ext cx="674299" cy="3776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6" name="Picture 2" descr="Image result for lufthansa logo transparent">
                  <a:extLst>
                    <a:ext uri="{FF2B5EF4-FFF2-40B4-BE49-F238E27FC236}">
                      <a16:creationId xmlns:a16="http://schemas.microsoft.com/office/drawing/2014/main" id="{B23B6A1A-B2B6-644E-BBBC-83CFD69E3A9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98955" y="5157843"/>
                  <a:ext cx="1542859" cy="43774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179C01CF-54D0-F34F-9D4F-E45A99A919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2104" y="3469583"/>
                  <a:ext cx="1531669" cy="293205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4A466268-A27C-AD42-BB7E-2A3AB49909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781725" y="3495014"/>
                  <a:ext cx="1057602" cy="517050"/>
                </a:xfrm>
                <a:prstGeom prst="rect">
                  <a:avLst/>
                </a:prstGeom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8554D04E-2F38-4743-B7F9-7FA1E70D64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59847" y="4478335"/>
                  <a:ext cx="1433405" cy="526873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64432CC7-57EF-7D45-BEBA-4217220E7D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9708" y="4995913"/>
                  <a:ext cx="1444545" cy="447809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C0D48A0C-8D53-D143-AD2B-007036514C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719291" y="5056967"/>
                  <a:ext cx="1509795" cy="505859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D3D4FEFD-E2AC-264E-BC01-4B002B667F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792089" y="4267988"/>
                  <a:ext cx="733054" cy="646812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EE77F34D-65DA-A54C-B714-F02F0ECDB9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59830" y="4109659"/>
                  <a:ext cx="1479861" cy="564147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AD653ACE-9D9B-3146-8ED3-A2C405B6E6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64666" y="3387480"/>
                  <a:ext cx="1134823" cy="549790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F976B2A0-FC36-BC41-8E09-D3CE65478E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16337" y="3376932"/>
                  <a:ext cx="1568257" cy="605347"/>
                </a:xfrm>
                <a:prstGeom prst="rect">
                  <a:avLst/>
                </a:prstGeom>
              </p:spPr>
            </p:pic>
            <p:pic>
              <p:nvPicPr>
                <p:cNvPr id="25" name="Picture 6" descr="https://upload.wikimedia.org/wikipedia/commons/thumb/7/7b/Adobe_Systems_logo_and_wordmark.svg/2000px-Adobe_Systems_logo_and_wordmark.svg.png">
                  <a:extLst>
                    <a:ext uri="{FF2B5EF4-FFF2-40B4-BE49-F238E27FC236}">
                      <a16:creationId xmlns:a16="http://schemas.microsoft.com/office/drawing/2014/main" id="{86866751-DD22-184A-BF34-08F9A90B037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7200" y="4914800"/>
                  <a:ext cx="532511" cy="61003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248DE41-B6B3-8141-BA9C-5134C538C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580" y="5514060"/>
              <a:ext cx="688052" cy="63223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DC1A8E-BFFC-0548-91C7-1D191F8D1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58715" y="5323573"/>
              <a:ext cx="1233198" cy="97483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169B371-48B9-C748-BE1A-BCD20AB6F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1701" y="5697816"/>
              <a:ext cx="1229119" cy="451784"/>
            </a:xfrm>
            <a:prstGeom prst="rect">
              <a:avLst/>
            </a:prstGeom>
          </p:spPr>
        </p:pic>
        <p:pic>
          <p:nvPicPr>
            <p:cNvPr id="60" name="Picture 12" descr="https://www.m1.com.sg/themes/M1/img/logo/95x95.png">
              <a:extLst>
                <a:ext uri="{FF2B5EF4-FFF2-40B4-BE49-F238E27FC236}">
                  <a16:creationId xmlns:a16="http://schemas.microsoft.com/office/drawing/2014/main" id="{B664F6E9-1E2B-F243-AA0C-37477EC298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3296" y="4046886"/>
              <a:ext cx="520844" cy="520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B7576DB-28AD-7B4B-8497-2E3642EA8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7644" y="4705992"/>
              <a:ext cx="1322262" cy="575573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C150A175-E35D-E14E-A977-0D884C2303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23955" y="4537018"/>
              <a:ext cx="1431817" cy="595678"/>
            </a:xfrm>
            <a:prstGeom prst="rect">
              <a:avLst/>
            </a:prstGeom>
          </p:spPr>
        </p:pic>
        <p:pic>
          <p:nvPicPr>
            <p:cNvPr id="82" name="Google Shape;803;p107">
              <a:extLst>
                <a:ext uri="{FF2B5EF4-FFF2-40B4-BE49-F238E27FC236}">
                  <a16:creationId xmlns:a16="http://schemas.microsoft.com/office/drawing/2014/main" id="{9930680A-B2B1-384C-AA85-88D663B964EA}"/>
                </a:ext>
              </a:extLst>
            </p:cNvPr>
            <p:cNvPicPr preferRelativeResize="0"/>
            <p:nvPr/>
          </p:nvPicPr>
          <p:blipFill>
            <a:blip r:embed="rId3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1894" y="3996956"/>
              <a:ext cx="653757" cy="63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553F90F1-CD72-8E48-AE13-16AB3B1F0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6534" y="4002240"/>
              <a:ext cx="1335049" cy="413031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6BA64F61-6937-5840-A0CD-C50C790A0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3123" y="4706092"/>
              <a:ext cx="790412" cy="777213"/>
            </a:xfrm>
            <a:prstGeom prst="rect">
              <a:avLst/>
            </a:prstGeom>
          </p:spPr>
        </p:pic>
        <p:pic>
          <p:nvPicPr>
            <p:cNvPr id="85" name="Grafik 2">
              <a:extLst>
                <a:ext uri="{FF2B5EF4-FFF2-40B4-BE49-F238E27FC236}">
                  <a16:creationId xmlns:a16="http://schemas.microsoft.com/office/drawing/2014/main" id="{8CD36300-D394-B344-9B8F-D4AD8EB9F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8370" y="4566263"/>
              <a:ext cx="1768316" cy="434587"/>
            </a:xfrm>
            <a:prstGeom prst="rect">
              <a:avLst/>
            </a:prstGeom>
          </p:spPr>
        </p:pic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FB98EB4F-0592-0042-B91B-302F491CF1C4}"/>
              </a:ext>
            </a:extLst>
          </p:cNvPr>
          <p:cNvPicPr>
            <a:picLocks noChangeAspect="1"/>
          </p:cNvPicPr>
          <p:nvPr/>
        </p:nvPicPr>
        <p:blipFill rotWithShape="1"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388" b="20161"/>
          <a:stretch/>
        </p:blipFill>
        <p:spPr>
          <a:xfrm>
            <a:off x="9274748" y="5080941"/>
            <a:ext cx="1099909" cy="500255"/>
          </a:xfrm>
          <a:prstGeom prst="rect">
            <a:avLst/>
          </a:prstGeom>
        </p:spPr>
      </p:pic>
      <p:sp>
        <p:nvSpPr>
          <p:cNvPr id="87" name="Content Placeholder 3">
            <a:extLst>
              <a:ext uri="{FF2B5EF4-FFF2-40B4-BE49-F238E27FC236}">
                <a16:creationId xmlns:a16="http://schemas.microsoft.com/office/drawing/2014/main" id="{B11077B1-9E57-084A-A107-6C23B0F7A464}"/>
              </a:ext>
            </a:extLst>
          </p:cNvPr>
          <p:cNvSpPr txBox="1">
            <a:spLocks/>
          </p:cNvSpPr>
          <p:nvPr/>
        </p:nvSpPr>
        <p:spPr>
          <a:xfrm>
            <a:off x="609600" y="635789"/>
            <a:ext cx="10972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Tx/>
              <a:buNone/>
              <a:defRPr lang="en-US" sz="2000" kern="120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576248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804843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976288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200121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charset="0"/>
                <a:ea typeface="+mn-ea"/>
                <a:cs typeface="Calibri" charset="0"/>
              </a:rPr>
              <a:t>Industry Leader in Open Networking &amp; Next Generation SDN</a:t>
            </a: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1FC1D812-3EA1-4240-B1C3-8B9D7B6CF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6608"/>
            <a:ext cx="10963153" cy="457201"/>
          </a:xfrm>
        </p:spPr>
        <p:txBody>
          <a:bodyPr/>
          <a:lstStyle/>
          <a:p>
            <a:r>
              <a:rPr lang="en-US" sz="3200" b="1" dirty="0">
                <a:solidFill>
                  <a:srgbClr val="007D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Pluribus Networks</a:t>
            </a:r>
          </a:p>
        </p:txBody>
      </p:sp>
    </p:spTree>
    <p:extLst>
      <p:ext uri="{BB962C8B-B14F-4D97-AF65-F5344CB8AC3E}">
        <p14:creationId xmlns:p14="http://schemas.microsoft.com/office/powerpoint/2010/main" val="1608392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8768E1AF-9B63-3043-8B09-2B210D29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3040"/>
            <a:ext cx="10972800" cy="662584"/>
          </a:xfrm>
        </p:spPr>
        <p:txBody>
          <a:bodyPr/>
          <a:lstStyle/>
          <a:p>
            <a:r>
              <a:rPr lang="en-US" dirty="0"/>
              <a:t>The Better Way to Build Data Center Fabrics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74CB6C-C1E2-A848-9184-102CB87581D8}"/>
              </a:ext>
            </a:extLst>
          </p:cNvPr>
          <p:cNvSpPr txBox="1"/>
          <p:nvPr/>
        </p:nvSpPr>
        <p:spPr>
          <a:xfrm>
            <a:off x="484886" y="1095212"/>
            <a:ext cx="2899827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  <a:buSzPct val="75000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Legacy Approach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A5494A-56E2-9343-998A-4568F1925E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86" y="1704912"/>
            <a:ext cx="2955249" cy="254606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7BA8635-4E2C-124C-8A3E-AC6DE6936B06}"/>
              </a:ext>
            </a:extLst>
          </p:cNvPr>
          <p:cNvGrpSpPr/>
          <p:nvPr/>
        </p:nvGrpSpPr>
        <p:grpSpPr>
          <a:xfrm>
            <a:off x="8115899" y="1091237"/>
            <a:ext cx="3989706" cy="5307127"/>
            <a:chOff x="8115899" y="1091237"/>
            <a:chExt cx="3989706" cy="530712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3B2AF3-736C-5541-9E65-1D473D4F0125}"/>
                </a:ext>
              </a:extLst>
            </p:cNvPr>
            <p:cNvSpPr txBox="1"/>
            <p:nvPr/>
          </p:nvSpPr>
          <p:spPr>
            <a:xfrm>
              <a:off x="8115899" y="1091237"/>
              <a:ext cx="3632979" cy="40011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buClr>
                  <a:schemeClr val="tx1">
                    <a:lumMod val="50000"/>
                    <a:lumOff val="50000"/>
                  </a:schemeClr>
                </a:buClr>
                <a:buSzPct val="75000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Controllerless SDN Fabric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9EA1183-6946-8C42-98B4-7C0951D12CCA}"/>
                </a:ext>
              </a:extLst>
            </p:cNvPr>
            <p:cNvSpPr/>
            <p:nvPr/>
          </p:nvSpPr>
          <p:spPr>
            <a:xfrm>
              <a:off x="8451538" y="4582482"/>
              <a:ext cx="3654067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tx1">
                    <a:lumMod val="50000"/>
                    <a:lumOff val="50000"/>
                  </a:schemeClr>
                </a:buClr>
                <a:buSzPct val="75000"/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Controllerless SDN benefits:</a:t>
              </a:r>
            </a:p>
            <a:p>
              <a:pPr marL="742950" lvl="1" indent="-285750">
                <a:buClr>
                  <a:schemeClr val="tx2"/>
                </a:buClr>
                <a:buSzPct val="100000"/>
                <a:buFont typeface="Wingdings" pitchFamily="2" charset="2"/>
                <a:buChar char="ü"/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No controller cost</a:t>
              </a:r>
            </a:p>
            <a:p>
              <a:pPr marL="742950" lvl="1" indent="-285750">
                <a:buClr>
                  <a:schemeClr val="tx2"/>
                </a:buClr>
                <a:buSzPct val="100000"/>
                <a:buFont typeface="Wingdings" pitchFamily="2" charset="2"/>
                <a:buChar char="ü"/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Distributed state, </a:t>
              </a:r>
              <a:b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no single point of failure</a:t>
              </a:r>
            </a:p>
            <a:p>
              <a:pPr marL="742950" lvl="1" indent="-285750">
                <a:buClr>
                  <a:schemeClr val="tx2"/>
                </a:buClr>
                <a:buSzPct val="100000"/>
                <a:buFont typeface="Wingdings" pitchFamily="2" charset="2"/>
                <a:buChar char="ü"/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Easy brownfield insertion</a:t>
              </a:r>
            </a:p>
            <a:p>
              <a:pPr marL="742950" lvl="1" indent="-285750">
                <a:buClr>
                  <a:schemeClr val="tx2"/>
                </a:buClr>
                <a:buSzPct val="100000"/>
                <a:buFont typeface="Wingdings" pitchFamily="2" charset="2"/>
                <a:buChar char="ü"/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Low latency, easy geo distribution</a:t>
              </a:r>
            </a:p>
            <a:p>
              <a:pPr marL="742950" lvl="1" indent="-285750">
                <a:buClr>
                  <a:schemeClr val="tx2"/>
                </a:buClr>
                <a:buSzPct val="100000"/>
                <a:buFont typeface="Wingdings" pitchFamily="2" charset="2"/>
                <a:buChar char="ü"/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Simple to program, </a:t>
              </a:r>
              <a:b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fabric-wide automation</a:t>
              </a:r>
            </a:p>
          </p:txBody>
        </p: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6D054946-F7E3-794F-8CD4-CD7C438E945C}"/>
                </a:ext>
              </a:extLst>
            </p:cNvPr>
            <p:cNvGrpSpPr/>
            <p:nvPr/>
          </p:nvGrpSpPr>
          <p:grpSpPr>
            <a:xfrm>
              <a:off x="8150892" y="1500454"/>
              <a:ext cx="3359841" cy="2438557"/>
              <a:chOff x="1548221" y="1099525"/>
              <a:chExt cx="3814183" cy="2729178"/>
            </a:xfrm>
          </p:grpSpPr>
          <p:pic>
            <p:nvPicPr>
              <p:cNvPr id="220" name="Picture 219" descr="Pluribus_Asset Asset 219@600ppi.png">
                <a:extLst>
                  <a:ext uri="{FF2B5EF4-FFF2-40B4-BE49-F238E27FC236}">
                    <a16:creationId xmlns:a16="http://schemas.microsoft.com/office/drawing/2014/main" id="{67721E70-2544-8A43-B58B-33F945685F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92176" y="2033172"/>
                <a:ext cx="297273" cy="286280"/>
              </a:xfrm>
              <a:prstGeom prst="rect">
                <a:avLst/>
              </a:prstGeom>
            </p:spPr>
          </p:pic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06BD55DD-7256-BD48-8004-A01BA07DB7F0}"/>
                  </a:ext>
                </a:extLst>
              </p:cNvPr>
              <p:cNvCxnSpPr/>
              <p:nvPr/>
            </p:nvCxnSpPr>
            <p:spPr>
              <a:xfrm>
                <a:off x="2609983" y="3160671"/>
                <a:ext cx="1578274" cy="0"/>
              </a:xfrm>
              <a:prstGeom prst="line">
                <a:avLst/>
              </a:prstGeom>
              <a:ln w="19050" cmpd="sng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A03F034B-24C9-C04F-A039-56BB11C0B665}"/>
                  </a:ext>
                </a:extLst>
              </p:cNvPr>
              <p:cNvCxnSpPr>
                <a:stCxn id="318" idx="2"/>
              </p:cNvCxnSpPr>
              <p:nvPr/>
            </p:nvCxnSpPr>
            <p:spPr>
              <a:xfrm>
                <a:off x="3480467" y="2277147"/>
                <a:ext cx="707790" cy="603083"/>
              </a:xfrm>
              <a:prstGeom prst="line">
                <a:avLst/>
              </a:prstGeom>
              <a:ln w="19050" cmpd="sng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F714A598-6EAA-594B-B137-3A619F3A316D}"/>
                  </a:ext>
                </a:extLst>
              </p:cNvPr>
              <p:cNvCxnSpPr>
                <a:endCxn id="317" idx="2"/>
              </p:cNvCxnSpPr>
              <p:nvPr/>
            </p:nvCxnSpPr>
            <p:spPr>
              <a:xfrm flipV="1">
                <a:off x="2609983" y="2277148"/>
                <a:ext cx="645358" cy="603083"/>
              </a:xfrm>
              <a:prstGeom prst="line">
                <a:avLst/>
              </a:prstGeom>
              <a:ln w="19050" cmpd="sng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7E2FDE16-9166-9042-A14F-C04DB07F3973}"/>
                  </a:ext>
                </a:extLst>
              </p:cNvPr>
              <p:cNvCxnSpPr>
                <a:endCxn id="318" idx="0"/>
              </p:cNvCxnSpPr>
              <p:nvPr/>
            </p:nvCxnSpPr>
            <p:spPr>
              <a:xfrm flipH="1">
                <a:off x="3480467" y="1822404"/>
                <a:ext cx="3071" cy="193218"/>
              </a:xfrm>
              <a:prstGeom prst="line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EB2D9100-7F8F-9F47-A566-C7DEA9615612}"/>
                  </a:ext>
                </a:extLst>
              </p:cNvPr>
              <p:cNvCxnSpPr>
                <a:stCxn id="317" idx="0"/>
              </p:cNvCxnSpPr>
              <p:nvPr/>
            </p:nvCxnSpPr>
            <p:spPr>
              <a:xfrm flipV="1">
                <a:off x="3255340" y="1822404"/>
                <a:ext cx="228198" cy="193218"/>
              </a:xfrm>
              <a:prstGeom prst="line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83147FCD-519B-6447-967A-1953C10FF900}"/>
                  </a:ext>
                </a:extLst>
              </p:cNvPr>
              <p:cNvCxnSpPr>
                <a:stCxn id="318" idx="0"/>
                <a:endCxn id="321" idx="2"/>
              </p:cNvCxnSpPr>
              <p:nvPr/>
            </p:nvCxnSpPr>
            <p:spPr>
              <a:xfrm flipH="1" flipV="1">
                <a:off x="3261677" y="1820206"/>
                <a:ext cx="218790" cy="195416"/>
              </a:xfrm>
              <a:prstGeom prst="line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74B05891-C690-7F4B-A341-5C0C469A2648}"/>
                  </a:ext>
                </a:extLst>
              </p:cNvPr>
              <p:cNvCxnSpPr>
                <a:stCxn id="317" idx="0"/>
                <a:endCxn id="321" idx="2"/>
              </p:cNvCxnSpPr>
              <p:nvPr/>
            </p:nvCxnSpPr>
            <p:spPr>
              <a:xfrm flipV="1">
                <a:off x="3255340" y="1820206"/>
                <a:ext cx="6336" cy="195416"/>
              </a:xfrm>
              <a:prstGeom prst="line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1CF988E9-D9F7-0A4C-B345-000D5BC2F957}"/>
                  </a:ext>
                </a:extLst>
              </p:cNvPr>
              <p:cNvCxnSpPr>
                <a:stCxn id="318" idx="0"/>
                <a:endCxn id="320" idx="2"/>
              </p:cNvCxnSpPr>
              <p:nvPr/>
            </p:nvCxnSpPr>
            <p:spPr>
              <a:xfrm flipH="1" flipV="1">
                <a:off x="3036550" y="1820207"/>
                <a:ext cx="443917" cy="195415"/>
              </a:xfrm>
              <a:prstGeom prst="line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DD778910-8750-F14E-9793-33F80D51FCE7}"/>
                  </a:ext>
                </a:extLst>
              </p:cNvPr>
              <p:cNvCxnSpPr>
                <a:stCxn id="317" idx="0"/>
                <a:endCxn id="320" idx="2"/>
              </p:cNvCxnSpPr>
              <p:nvPr/>
            </p:nvCxnSpPr>
            <p:spPr>
              <a:xfrm flipH="1" flipV="1">
                <a:off x="3036550" y="1820207"/>
                <a:ext cx="218790" cy="195416"/>
              </a:xfrm>
              <a:prstGeom prst="line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84D030B8-1063-8549-B3F1-C4055CB690D8}"/>
                  </a:ext>
                </a:extLst>
              </p:cNvPr>
              <p:cNvGrpSpPr/>
              <p:nvPr/>
            </p:nvGrpSpPr>
            <p:grpSpPr>
              <a:xfrm>
                <a:off x="2930601" y="1558680"/>
                <a:ext cx="437025" cy="261526"/>
                <a:chOff x="3821667" y="1185903"/>
                <a:chExt cx="990090" cy="480061"/>
              </a:xfrm>
            </p:grpSpPr>
            <p:pic>
              <p:nvPicPr>
                <p:cNvPr id="320" name="Picture 319" descr="Pluribus_Asset Asset 272@400ppi.png">
                  <a:extLst>
                    <a:ext uri="{FF2B5EF4-FFF2-40B4-BE49-F238E27FC236}">
                      <a16:creationId xmlns:a16="http://schemas.microsoft.com/office/drawing/2014/main" id="{51EEA649-308E-4449-97F6-2EEAB139F3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alphaModFix amt="6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21667" y="1185904"/>
                  <a:ext cx="480060" cy="480060"/>
                </a:xfrm>
                <a:prstGeom prst="rect">
                  <a:avLst/>
                </a:prstGeom>
              </p:spPr>
            </p:pic>
            <p:pic>
              <p:nvPicPr>
                <p:cNvPr id="321" name="Picture 320" descr="Pluribus_Asset Asset 272@400ppi.png">
                  <a:extLst>
                    <a:ext uri="{FF2B5EF4-FFF2-40B4-BE49-F238E27FC236}">
                      <a16:creationId xmlns:a16="http://schemas.microsoft.com/office/drawing/2014/main" id="{284F1543-B268-BA47-98DA-43A549F647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alphaModFix amt="6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1697" y="1185903"/>
                  <a:ext cx="480060" cy="480060"/>
                </a:xfrm>
                <a:prstGeom prst="rect">
                  <a:avLst/>
                </a:prstGeom>
              </p:spPr>
            </p:pic>
            <p:cxnSp>
              <p:nvCxnSpPr>
                <p:cNvPr id="322" name="Straight Connector 321">
                  <a:extLst>
                    <a:ext uri="{FF2B5EF4-FFF2-40B4-BE49-F238E27FC236}">
                      <a16:creationId xmlns:a16="http://schemas.microsoft.com/office/drawing/2014/main" id="{6720A03F-CE15-E94D-94A8-DA2D1B1379D2}"/>
                    </a:ext>
                  </a:extLst>
                </p:cNvPr>
                <p:cNvCxnSpPr>
                  <a:stCxn id="320" idx="3"/>
                  <a:endCxn id="321" idx="1"/>
                </p:cNvCxnSpPr>
                <p:nvPr/>
              </p:nvCxnSpPr>
              <p:spPr>
                <a:xfrm flipV="1">
                  <a:off x="4301727" y="1425933"/>
                  <a:ext cx="29970" cy="1"/>
                </a:xfrm>
                <a:prstGeom prst="line">
                  <a:avLst/>
                </a:prstGeom>
                <a:ln w="38100" cmpd="dbl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47BD15F6-D55A-CC49-856D-ACB94210812D}"/>
                  </a:ext>
                </a:extLst>
              </p:cNvPr>
              <p:cNvGrpSpPr/>
              <p:nvPr/>
            </p:nvGrpSpPr>
            <p:grpSpPr>
              <a:xfrm>
                <a:off x="3149391" y="2015622"/>
                <a:ext cx="437025" cy="261526"/>
                <a:chOff x="3821667" y="1185903"/>
                <a:chExt cx="990090" cy="480061"/>
              </a:xfrm>
            </p:grpSpPr>
            <p:pic>
              <p:nvPicPr>
                <p:cNvPr id="317" name="Picture 316" descr="Pluribus_Asset Asset 272@400ppi.png">
                  <a:extLst>
                    <a:ext uri="{FF2B5EF4-FFF2-40B4-BE49-F238E27FC236}">
                      <a16:creationId xmlns:a16="http://schemas.microsoft.com/office/drawing/2014/main" id="{D89910D4-AB80-CA42-B4FE-85448900C2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alphaModFix amt="6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21667" y="1185904"/>
                  <a:ext cx="480060" cy="480060"/>
                </a:xfrm>
                <a:prstGeom prst="rect">
                  <a:avLst/>
                </a:prstGeom>
              </p:spPr>
            </p:pic>
            <p:pic>
              <p:nvPicPr>
                <p:cNvPr id="318" name="Picture 317" descr="Pluribus_Asset Asset 272@400ppi.png">
                  <a:extLst>
                    <a:ext uri="{FF2B5EF4-FFF2-40B4-BE49-F238E27FC236}">
                      <a16:creationId xmlns:a16="http://schemas.microsoft.com/office/drawing/2014/main" id="{50DD8B45-EA08-9240-BE9B-FBC3208141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alphaModFix amt="6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1697" y="1185903"/>
                  <a:ext cx="480060" cy="480060"/>
                </a:xfrm>
                <a:prstGeom prst="rect">
                  <a:avLst/>
                </a:prstGeom>
              </p:spPr>
            </p:pic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EC69A580-2BC3-3148-8404-9D90D976BC3C}"/>
                    </a:ext>
                  </a:extLst>
                </p:cNvPr>
                <p:cNvCxnSpPr>
                  <a:stCxn id="317" idx="3"/>
                  <a:endCxn id="318" idx="1"/>
                </p:cNvCxnSpPr>
                <p:nvPr/>
              </p:nvCxnSpPr>
              <p:spPr>
                <a:xfrm flipV="1">
                  <a:off x="4301727" y="1425933"/>
                  <a:ext cx="29970" cy="1"/>
                </a:xfrm>
                <a:prstGeom prst="line">
                  <a:avLst/>
                </a:prstGeom>
                <a:ln w="38100" cmpd="dbl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85D546A2-91D1-C54F-9533-1E2A7C3A02AD}"/>
                  </a:ext>
                </a:extLst>
              </p:cNvPr>
              <p:cNvCxnSpPr>
                <a:endCxn id="317" idx="0"/>
              </p:cNvCxnSpPr>
              <p:nvPr/>
            </p:nvCxnSpPr>
            <p:spPr>
              <a:xfrm flipH="1">
                <a:off x="3255340" y="1822404"/>
                <a:ext cx="453325" cy="193218"/>
              </a:xfrm>
              <a:prstGeom prst="line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E8B1623B-B498-2941-A4A3-CB427456F3F8}"/>
                  </a:ext>
                </a:extLst>
              </p:cNvPr>
              <p:cNvCxnSpPr>
                <a:endCxn id="318" idx="0"/>
              </p:cNvCxnSpPr>
              <p:nvPr/>
            </p:nvCxnSpPr>
            <p:spPr>
              <a:xfrm flipH="1">
                <a:off x="3480467" y="1822404"/>
                <a:ext cx="228198" cy="193218"/>
              </a:xfrm>
              <a:prstGeom prst="line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62629401-547B-014B-B364-03CF8BC0F626}"/>
                  </a:ext>
                </a:extLst>
              </p:cNvPr>
              <p:cNvGrpSpPr/>
              <p:nvPr/>
            </p:nvGrpSpPr>
            <p:grpSpPr>
              <a:xfrm>
                <a:off x="2928094" y="1418071"/>
                <a:ext cx="886520" cy="133957"/>
                <a:chOff x="3630625" y="927799"/>
                <a:chExt cx="2008432" cy="245894"/>
              </a:xfrm>
            </p:grpSpPr>
            <p:pic>
              <p:nvPicPr>
                <p:cNvPr id="313" name="Picture 312" descr="Pluribus_Asset Asset 287@400ppi.png">
                  <a:extLst>
                    <a:ext uri="{FF2B5EF4-FFF2-40B4-BE49-F238E27FC236}">
                      <a16:creationId xmlns:a16="http://schemas.microsoft.com/office/drawing/2014/main" id="{0601BC7A-CCE9-6B4A-B15B-18EE0179CF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alphaModFix amt="6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30625" y="927799"/>
                  <a:ext cx="484631" cy="245894"/>
                </a:xfrm>
                <a:prstGeom prst="rect">
                  <a:avLst/>
                </a:prstGeom>
              </p:spPr>
            </p:pic>
            <p:pic>
              <p:nvPicPr>
                <p:cNvPr id="314" name="Picture 313" descr="Pluribus_Asset Asset 287@400ppi.png">
                  <a:extLst>
                    <a:ext uri="{FF2B5EF4-FFF2-40B4-BE49-F238E27FC236}">
                      <a16:creationId xmlns:a16="http://schemas.microsoft.com/office/drawing/2014/main" id="{8D30A316-BAD7-304C-BE5A-BBE9BF5EB7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alphaModFix amt="6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44241" y="927799"/>
                  <a:ext cx="484631" cy="245894"/>
                </a:xfrm>
                <a:prstGeom prst="rect">
                  <a:avLst/>
                </a:prstGeom>
              </p:spPr>
            </p:pic>
            <p:pic>
              <p:nvPicPr>
                <p:cNvPr id="315" name="Picture 314" descr="Pluribus_Asset Asset 287@400ppi.png">
                  <a:extLst>
                    <a:ext uri="{FF2B5EF4-FFF2-40B4-BE49-F238E27FC236}">
                      <a16:creationId xmlns:a16="http://schemas.microsoft.com/office/drawing/2014/main" id="{67735936-35E9-D542-82E0-85D6E25ECB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alphaModFix amt="6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48967" y="927799"/>
                  <a:ext cx="484631" cy="245894"/>
                </a:xfrm>
                <a:prstGeom prst="rect">
                  <a:avLst/>
                </a:prstGeom>
              </p:spPr>
            </p:pic>
            <p:pic>
              <p:nvPicPr>
                <p:cNvPr id="316" name="Picture 315" descr="Pluribus_Asset Asset 287@400ppi.png">
                  <a:extLst>
                    <a:ext uri="{FF2B5EF4-FFF2-40B4-BE49-F238E27FC236}">
                      <a16:creationId xmlns:a16="http://schemas.microsoft.com/office/drawing/2014/main" id="{3C84C892-9B67-0040-9D9E-0B51109E7F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alphaModFix amt="6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54426" y="927799"/>
                  <a:ext cx="484631" cy="245894"/>
                </a:xfrm>
                <a:prstGeom prst="rect">
                  <a:avLst/>
                </a:prstGeom>
              </p:spPr>
            </p:pic>
          </p:grpSp>
          <p:pic>
            <p:nvPicPr>
              <p:cNvPr id="235" name="Picture 234" descr="Pluribus_Asset Asset 272@400ppi.png">
                <a:extLst>
                  <a:ext uri="{FF2B5EF4-FFF2-40B4-BE49-F238E27FC236}">
                    <a16:creationId xmlns:a16="http://schemas.microsoft.com/office/drawing/2014/main" id="{32E5FE93-9D99-684F-8D3A-B721895A54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alphaModFix amt="6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53958" y="2696055"/>
                <a:ext cx="211898" cy="261526"/>
              </a:xfrm>
              <a:prstGeom prst="rect">
                <a:avLst/>
              </a:prstGeom>
            </p:spPr>
          </p:pic>
          <p:pic>
            <p:nvPicPr>
              <p:cNvPr id="236" name="Picture 235" descr="Pluribus_Asset Asset 272@400ppi.png">
                <a:extLst>
                  <a:ext uri="{FF2B5EF4-FFF2-40B4-BE49-F238E27FC236}">
                    <a16:creationId xmlns:a16="http://schemas.microsoft.com/office/drawing/2014/main" id="{4CF4CFB6-C6E0-0443-9B79-A2FAC985DA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alphaModFix amt="6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53958" y="3108473"/>
                <a:ext cx="211898" cy="261526"/>
              </a:xfrm>
              <a:prstGeom prst="rect">
                <a:avLst/>
              </a:prstGeom>
            </p:spPr>
          </p:pic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E2EC8418-FC38-264A-A103-8B4B704D2623}"/>
                  </a:ext>
                </a:extLst>
              </p:cNvPr>
              <p:cNvCxnSpPr>
                <a:stCxn id="235" idx="1"/>
              </p:cNvCxnSpPr>
              <p:nvPr/>
            </p:nvCxnSpPr>
            <p:spPr>
              <a:xfrm flipH="1" flipV="1">
                <a:off x="1882680" y="2611813"/>
                <a:ext cx="171278" cy="215005"/>
              </a:xfrm>
              <a:prstGeom prst="line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E62D6414-30E9-7740-9ED4-48CF7C42F004}"/>
                  </a:ext>
                </a:extLst>
              </p:cNvPr>
              <p:cNvCxnSpPr>
                <a:stCxn id="236" idx="1"/>
              </p:cNvCxnSpPr>
              <p:nvPr/>
            </p:nvCxnSpPr>
            <p:spPr>
              <a:xfrm flipH="1" flipV="1">
                <a:off x="1882680" y="2611813"/>
                <a:ext cx="171278" cy="627423"/>
              </a:xfrm>
              <a:prstGeom prst="line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B89BFF29-2E62-0940-BC7E-2472A1F37207}"/>
                  </a:ext>
                </a:extLst>
              </p:cNvPr>
              <p:cNvCxnSpPr>
                <a:stCxn id="235" idx="1"/>
              </p:cNvCxnSpPr>
              <p:nvPr/>
            </p:nvCxnSpPr>
            <p:spPr>
              <a:xfrm flipH="1">
                <a:off x="1882680" y="2826818"/>
                <a:ext cx="171278" cy="65435"/>
              </a:xfrm>
              <a:prstGeom prst="line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5146FFDC-2F7F-6341-A484-FADC1A05B400}"/>
                  </a:ext>
                </a:extLst>
              </p:cNvPr>
              <p:cNvCxnSpPr>
                <a:stCxn id="236" idx="1"/>
              </p:cNvCxnSpPr>
              <p:nvPr/>
            </p:nvCxnSpPr>
            <p:spPr>
              <a:xfrm flipH="1" flipV="1">
                <a:off x="1882680" y="2892253"/>
                <a:ext cx="171278" cy="346983"/>
              </a:xfrm>
              <a:prstGeom prst="line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CF279CBB-8D3B-1241-AE69-E3C90A07C537}"/>
                  </a:ext>
                </a:extLst>
              </p:cNvPr>
              <p:cNvCxnSpPr>
                <a:stCxn id="235" idx="1"/>
              </p:cNvCxnSpPr>
              <p:nvPr/>
            </p:nvCxnSpPr>
            <p:spPr>
              <a:xfrm flipH="1">
                <a:off x="1882680" y="2826818"/>
                <a:ext cx="171278" cy="346983"/>
              </a:xfrm>
              <a:prstGeom prst="line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44446463-CEAC-1A4C-94F5-5E74052C4C18}"/>
                  </a:ext>
                </a:extLst>
              </p:cNvPr>
              <p:cNvCxnSpPr>
                <a:stCxn id="236" idx="1"/>
              </p:cNvCxnSpPr>
              <p:nvPr/>
            </p:nvCxnSpPr>
            <p:spPr>
              <a:xfrm flipH="1" flipV="1">
                <a:off x="1882680" y="3173801"/>
                <a:ext cx="171278" cy="65435"/>
              </a:xfrm>
              <a:prstGeom prst="line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180C1E71-C050-5440-91A5-7008317E3FF1}"/>
                  </a:ext>
                </a:extLst>
              </p:cNvPr>
              <p:cNvCxnSpPr>
                <a:stCxn id="236" idx="1"/>
              </p:cNvCxnSpPr>
              <p:nvPr/>
            </p:nvCxnSpPr>
            <p:spPr>
              <a:xfrm flipH="1">
                <a:off x="1882680" y="3239235"/>
                <a:ext cx="171278" cy="215005"/>
              </a:xfrm>
              <a:prstGeom prst="line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BAB794DB-407B-294D-84C3-045C9A49BABC}"/>
                  </a:ext>
                </a:extLst>
              </p:cNvPr>
              <p:cNvCxnSpPr>
                <a:stCxn id="235" idx="1"/>
              </p:cNvCxnSpPr>
              <p:nvPr/>
            </p:nvCxnSpPr>
            <p:spPr>
              <a:xfrm flipH="1">
                <a:off x="1882680" y="2826818"/>
                <a:ext cx="171278" cy="627423"/>
              </a:xfrm>
              <a:prstGeom prst="line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B5A161FF-EBCB-9247-A1BA-2ED39BB1178D}"/>
                  </a:ext>
                </a:extLst>
              </p:cNvPr>
              <p:cNvCxnSpPr>
                <a:stCxn id="235" idx="3"/>
              </p:cNvCxnSpPr>
              <p:nvPr/>
            </p:nvCxnSpPr>
            <p:spPr>
              <a:xfrm>
                <a:off x="2265856" y="2826818"/>
                <a:ext cx="132229" cy="53413"/>
              </a:xfrm>
              <a:prstGeom prst="line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F4484397-6BE8-DA4E-A431-9081AB9B2F3F}"/>
                  </a:ext>
                </a:extLst>
              </p:cNvPr>
              <p:cNvCxnSpPr>
                <a:stCxn id="236" idx="3"/>
              </p:cNvCxnSpPr>
              <p:nvPr/>
            </p:nvCxnSpPr>
            <p:spPr>
              <a:xfrm flipV="1">
                <a:off x="2265856" y="2880231"/>
                <a:ext cx="132229" cy="359005"/>
              </a:xfrm>
              <a:prstGeom prst="line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4095A5F1-9817-9C4C-9E23-86D3CD219043}"/>
                  </a:ext>
                </a:extLst>
              </p:cNvPr>
              <p:cNvCxnSpPr>
                <a:stCxn id="235" idx="3"/>
              </p:cNvCxnSpPr>
              <p:nvPr/>
            </p:nvCxnSpPr>
            <p:spPr>
              <a:xfrm>
                <a:off x="2265856" y="2826818"/>
                <a:ext cx="132229" cy="333853"/>
              </a:xfrm>
              <a:prstGeom prst="line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67D1E6DD-BE63-5042-B1A1-701F3107870C}"/>
                  </a:ext>
                </a:extLst>
              </p:cNvPr>
              <p:cNvCxnSpPr>
                <a:stCxn id="236" idx="3"/>
              </p:cNvCxnSpPr>
              <p:nvPr/>
            </p:nvCxnSpPr>
            <p:spPr>
              <a:xfrm flipV="1">
                <a:off x="2265856" y="3160671"/>
                <a:ext cx="132229" cy="78564"/>
              </a:xfrm>
              <a:prstGeom prst="line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F99291E2-CE24-EB44-88DB-01E2E4281DC7}"/>
                  </a:ext>
                </a:extLst>
              </p:cNvPr>
              <p:cNvGrpSpPr/>
              <p:nvPr/>
            </p:nvGrpSpPr>
            <p:grpSpPr>
              <a:xfrm>
                <a:off x="1548221" y="2481050"/>
                <a:ext cx="108537" cy="1103953"/>
                <a:chOff x="422923" y="2308167"/>
                <a:chExt cx="245894" cy="2026432"/>
              </a:xfrm>
            </p:grpSpPr>
            <p:pic>
              <p:nvPicPr>
                <p:cNvPr id="309" name="Picture 308" descr="Pluribus_Asset Asset 287@400ppi.png">
                  <a:extLst>
                    <a:ext uri="{FF2B5EF4-FFF2-40B4-BE49-F238E27FC236}">
                      <a16:creationId xmlns:a16="http://schemas.microsoft.com/office/drawing/2014/main" id="{A2B686E3-5853-EB48-89EC-6518E86EB3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email">
                  <a:alphaModFix amt="6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303554" y="2427536"/>
                  <a:ext cx="484631" cy="245894"/>
                </a:xfrm>
                <a:prstGeom prst="rect">
                  <a:avLst/>
                </a:prstGeom>
              </p:spPr>
            </p:pic>
            <p:pic>
              <p:nvPicPr>
                <p:cNvPr id="310" name="Picture 309" descr="Pluribus_Asset Asset 287@400ppi.png">
                  <a:extLst>
                    <a:ext uri="{FF2B5EF4-FFF2-40B4-BE49-F238E27FC236}">
                      <a16:creationId xmlns:a16="http://schemas.microsoft.com/office/drawing/2014/main" id="{964BC161-02F7-6145-97F7-F361F7BFF3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email">
                  <a:alphaModFix amt="6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303554" y="2937744"/>
                  <a:ext cx="484631" cy="245894"/>
                </a:xfrm>
                <a:prstGeom prst="rect">
                  <a:avLst/>
                </a:prstGeom>
              </p:spPr>
            </p:pic>
            <p:pic>
              <p:nvPicPr>
                <p:cNvPr id="311" name="Picture 310" descr="Pluribus_Asset Asset 287@400ppi.png">
                  <a:extLst>
                    <a:ext uri="{FF2B5EF4-FFF2-40B4-BE49-F238E27FC236}">
                      <a16:creationId xmlns:a16="http://schemas.microsoft.com/office/drawing/2014/main" id="{5D5D507E-86F0-054F-A7D2-00617A5592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email">
                  <a:alphaModFix amt="6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303554" y="3459129"/>
                  <a:ext cx="484631" cy="245894"/>
                </a:xfrm>
                <a:prstGeom prst="rect">
                  <a:avLst/>
                </a:prstGeom>
              </p:spPr>
            </p:pic>
            <p:pic>
              <p:nvPicPr>
                <p:cNvPr id="312" name="Picture 311" descr="Pluribus_Asset Asset 287@400ppi.png">
                  <a:extLst>
                    <a:ext uri="{FF2B5EF4-FFF2-40B4-BE49-F238E27FC236}">
                      <a16:creationId xmlns:a16="http://schemas.microsoft.com/office/drawing/2014/main" id="{BEB4D07E-ADE7-BC4C-BDB1-5370444BE0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email">
                  <a:alphaModFix amt="6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303554" y="3969337"/>
                  <a:ext cx="484631" cy="245894"/>
                </a:xfrm>
                <a:prstGeom prst="rect">
                  <a:avLst/>
                </a:prstGeom>
              </p:spPr>
            </p:pic>
          </p:grpSp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CED1000F-FA1B-2146-B4B6-9C27587C4ABC}"/>
                  </a:ext>
                </a:extLst>
              </p:cNvPr>
              <p:cNvGrpSpPr/>
              <p:nvPr/>
            </p:nvGrpSpPr>
            <p:grpSpPr>
              <a:xfrm>
                <a:off x="4574636" y="2458573"/>
                <a:ext cx="211898" cy="541966"/>
                <a:chOff x="8314779" y="2286099"/>
                <a:chExt cx="480060" cy="994840"/>
              </a:xfrm>
            </p:grpSpPr>
            <p:pic>
              <p:nvPicPr>
                <p:cNvPr id="306" name="Picture 305" descr="Pluribus_Asset Asset 272@400ppi.png">
                  <a:extLst>
                    <a:ext uri="{FF2B5EF4-FFF2-40B4-BE49-F238E27FC236}">
                      <a16:creationId xmlns:a16="http://schemas.microsoft.com/office/drawing/2014/main" id="{CC809D84-C48D-A04A-A29C-A3B88B1B37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alphaModFix amt="6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14779" y="2286099"/>
                  <a:ext cx="480060" cy="480060"/>
                </a:xfrm>
                <a:prstGeom prst="rect">
                  <a:avLst/>
                </a:prstGeom>
              </p:spPr>
            </p:pic>
            <p:pic>
              <p:nvPicPr>
                <p:cNvPr id="307" name="Picture 306" descr="Pluribus_Asset Asset 272@400ppi.png">
                  <a:extLst>
                    <a:ext uri="{FF2B5EF4-FFF2-40B4-BE49-F238E27FC236}">
                      <a16:creationId xmlns:a16="http://schemas.microsoft.com/office/drawing/2014/main" id="{C39F18B6-617D-0845-87C3-82CA8071BD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alphaModFix amt="6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14779" y="2800879"/>
                  <a:ext cx="480060" cy="480060"/>
                </a:xfrm>
                <a:prstGeom prst="rect">
                  <a:avLst/>
                </a:prstGeom>
              </p:spPr>
            </p:pic>
            <p:cxnSp>
              <p:nvCxnSpPr>
                <p:cNvPr id="308" name="Straight Connector 307">
                  <a:extLst>
                    <a:ext uri="{FF2B5EF4-FFF2-40B4-BE49-F238E27FC236}">
                      <a16:creationId xmlns:a16="http://schemas.microsoft.com/office/drawing/2014/main" id="{A86863FE-9BFD-284C-8270-A0F944C172EA}"/>
                    </a:ext>
                  </a:extLst>
                </p:cNvPr>
                <p:cNvCxnSpPr>
                  <a:stCxn id="307" idx="0"/>
                  <a:endCxn id="306" idx="2"/>
                </p:cNvCxnSpPr>
                <p:nvPr/>
              </p:nvCxnSpPr>
              <p:spPr>
                <a:xfrm flipV="1">
                  <a:off x="8554809" y="2766159"/>
                  <a:ext cx="0" cy="34720"/>
                </a:xfrm>
                <a:prstGeom prst="line">
                  <a:avLst/>
                </a:prstGeom>
                <a:ln w="38100" cmpd="dbl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6BA39492-3AC6-1048-A8B7-41E9EC50BAFD}"/>
                  </a:ext>
                </a:extLst>
              </p:cNvPr>
              <p:cNvCxnSpPr>
                <a:stCxn id="306" idx="1"/>
              </p:cNvCxnSpPr>
              <p:nvPr/>
            </p:nvCxnSpPr>
            <p:spPr>
              <a:xfrm flipH="1">
                <a:off x="4400155" y="2589336"/>
                <a:ext cx="174481" cy="290895"/>
              </a:xfrm>
              <a:prstGeom prst="line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2590E9FB-DE41-814C-96C4-0CF93DF30BC7}"/>
                  </a:ext>
                </a:extLst>
              </p:cNvPr>
              <p:cNvCxnSpPr>
                <a:stCxn id="307" idx="1"/>
              </p:cNvCxnSpPr>
              <p:nvPr/>
            </p:nvCxnSpPr>
            <p:spPr>
              <a:xfrm flipH="1">
                <a:off x="4400155" y="2869776"/>
                <a:ext cx="174481" cy="10455"/>
              </a:xfrm>
              <a:prstGeom prst="line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4E82ECBB-92CC-6646-99CC-F578696EE60A}"/>
                  </a:ext>
                </a:extLst>
              </p:cNvPr>
              <p:cNvCxnSpPr>
                <a:stCxn id="306" idx="1"/>
              </p:cNvCxnSpPr>
              <p:nvPr/>
            </p:nvCxnSpPr>
            <p:spPr>
              <a:xfrm flipH="1">
                <a:off x="4400155" y="2589336"/>
                <a:ext cx="174481" cy="571335"/>
              </a:xfrm>
              <a:prstGeom prst="line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D74C2C71-C476-D642-9D1C-416D5B214DBD}"/>
                  </a:ext>
                </a:extLst>
              </p:cNvPr>
              <p:cNvCxnSpPr>
                <a:stCxn id="307" idx="1"/>
              </p:cNvCxnSpPr>
              <p:nvPr/>
            </p:nvCxnSpPr>
            <p:spPr>
              <a:xfrm flipH="1">
                <a:off x="4400155" y="2869776"/>
                <a:ext cx="174481" cy="290895"/>
              </a:xfrm>
              <a:prstGeom prst="line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F0065137-A27C-8143-8F15-7BC311DA43E3}"/>
                  </a:ext>
                </a:extLst>
              </p:cNvPr>
              <p:cNvCxnSpPr/>
              <p:nvPr/>
            </p:nvCxnSpPr>
            <p:spPr>
              <a:xfrm flipH="1" flipV="1">
                <a:off x="4400155" y="2880231"/>
                <a:ext cx="174481" cy="271092"/>
              </a:xfrm>
              <a:prstGeom prst="line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749358E7-8880-0C4C-8823-5277BD1BCDA7}"/>
                  </a:ext>
                </a:extLst>
              </p:cNvPr>
              <p:cNvCxnSpPr/>
              <p:nvPr/>
            </p:nvCxnSpPr>
            <p:spPr>
              <a:xfrm flipH="1" flipV="1">
                <a:off x="4400155" y="3160671"/>
                <a:ext cx="174481" cy="271092"/>
              </a:xfrm>
              <a:prstGeom prst="line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27AD8EAF-8E67-4740-A341-B5F32B841016}"/>
                  </a:ext>
                </a:extLst>
              </p:cNvPr>
              <p:cNvCxnSpPr/>
              <p:nvPr/>
            </p:nvCxnSpPr>
            <p:spPr>
              <a:xfrm flipH="1" flipV="1">
                <a:off x="4400155" y="2880231"/>
                <a:ext cx="174481" cy="551533"/>
              </a:xfrm>
              <a:prstGeom prst="line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5EF83725-14C0-9A48-A813-AEDAD372502F}"/>
                  </a:ext>
                </a:extLst>
              </p:cNvPr>
              <p:cNvCxnSpPr/>
              <p:nvPr/>
            </p:nvCxnSpPr>
            <p:spPr>
              <a:xfrm flipH="1">
                <a:off x="4400155" y="3151323"/>
                <a:ext cx="174481" cy="9348"/>
              </a:xfrm>
              <a:prstGeom prst="line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9" name="Group 258">
                <a:extLst>
                  <a:ext uri="{FF2B5EF4-FFF2-40B4-BE49-F238E27FC236}">
                    <a16:creationId xmlns:a16="http://schemas.microsoft.com/office/drawing/2014/main" id="{FCE22399-4EA1-EF43-A49B-06AF900EF0C8}"/>
                  </a:ext>
                </a:extLst>
              </p:cNvPr>
              <p:cNvGrpSpPr/>
              <p:nvPr/>
            </p:nvGrpSpPr>
            <p:grpSpPr>
              <a:xfrm flipV="1">
                <a:off x="4804294" y="2458573"/>
                <a:ext cx="108537" cy="1103953"/>
                <a:chOff x="422923" y="2308167"/>
                <a:chExt cx="245894" cy="2026432"/>
              </a:xfrm>
            </p:grpSpPr>
            <p:pic>
              <p:nvPicPr>
                <p:cNvPr id="302" name="Picture 301" descr="Pluribus_Asset Asset 287@400ppi.png">
                  <a:extLst>
                    <a:ext uri="{FF2B5EF4-FFF2-40B4-BE49-F238E27FC236}">
                      <a16:creationId xmlns:a16="http://schemas.microsoft.com/office/drawing/2014/main" id="{06703679-589A-6C41-BFED-FB8D4533CF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email">
                  <a:alphaModFix amt="6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303554" y="2427536"/>
                  <a:ext cx="484631" cy="245894"/>
                </a:xfrm>
                <a:prstGeom prst="rect">
                  <a:avLst/>
                </a:prstGeom>
              </p:spPr>
            </p:pic>
            <p:pic>
              <p:nvPicPr>
                <p:cNvPr id="303" name="Picture 302" descr="Pluribus_Asset Asset 287@400ppi.png">
                  <a:extLst>
                    <a:ext uri="{FF2B5EF4-FFF2-40B4-BE49-F238E27FC236}">
                      <a16:creationId xmlns:a16="http://schemas.microsoft.com/office/drawing/2014/main" id="{A080D070-2BDA-364A-97BE-E6CE19D544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email">
                  <a:alphaModFix amt="6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303554" y="2937744"/>
                  <a:ext cx="484631" cy="245894"/>
                </a:xfrm>
                <a:prstGeom prst="rect">
                  <a:avLst/>
                </a:prstGeom>
              </p:spPr>
            </p:pic>
            <p:pic>
              <p:nvPicPr>
                <p:cNvPr id="304" name="Picture 303" descr="Pluribus_Asset Asset 287@400ppi.png">
                  <a:extLst>
                    <a:ext uri="{FF2B5EF4-FFF2-40B4-BE49-F238E27FC236}">
                      <a16:creationId xmlns:a16="http://schemas.microsoft.com/office/drawing/2014/main" id="{73BDF77B-A1EC-B847-AE6A-6F3F98B40A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email">
                  <a:alphaModFix amt="6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303554" y="3459129"/>
                  <a:ext cx="484631" cy="245894"/>
                </a:xfrm>
                <a:prstGeom prst="rect">
                  <a:avLst/>
                </a:prstGeom>
              </p:spPr>
            </p:pic>
            <p:pic>
              <p:nvPicPr>
                <p:cNvPr id="305" name="Picture 304" descr="Pluribus_Asset Asset 287@400ppi.png">
                  <a:extLst>
                    <a:ext uri="{FF2B5EF4-FFF2-40B4-BE49-F238E27FC236}">
                      <a16:creationId xmlns:a16="http://schemas.microsoft.com/office/drawing/2014/main" id="{2F8850E8-5220-E946-ABC9-E8E3531988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email">
                  <a:alphaModFix amt="6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303554" y="3969337"/>
                  <a:ext cx="484631" cy="245894"/>
                </a:xfrm>
                <a:prstGeom prst="rect">
                  <a:avLst/>
                </a:prstGeom>
              </p:spPr>
            </p:pic>
          </p:grpSp>
          <p:pic>
            <p:nvPicPr>
              <p:cNvPr id="260" name="Picture 259" descr="Pluribus_Asset Asset 219@600ppi.png">
                <a:extLst>
                  <a:ext uri="{FF2B5EF4-FFF2-40B4-BE49-F238E27FC236}">
                    <a16:creationId xmlns:a16="http://schemas.microsoft.com/office/drawing/2014/main" id="{536C2FF8-DB90-B442-954A-18FFADD992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38757" y="3320514"/>
                <a:ext cx="297273" cy="286280"/>
              </a:xfrm>
              <a:prstGeom prst="rect">
                <a:avLst/>
              </a:prstGeom>
            </p:spPr>
          </p:pic>
          <p:pic>
            <p:nvPicPr>
              <p:cNvPr id="261" name="Picture 260" descr="Pluribus_Asset Asset 220@600ppi.png">
                <a:extLst>
                  <a:ext uri="{FF2B5EF4-FFF2-40B4-BE49-F238E27FC236}">
                    <a16:creationId xmlns:a16="http://schemas.microsoft.com/office/drawing/2014/main" id="{F7D3FBF2-C5CB-B847-AF2E-0623FB2555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76667" y="2174746"/>
                <a:ext cx="128289" cy="160130"/>
              </a:xfrm>
              <a:prstGeom prst="rect">
                <a:avLst/>
              </a:prstGeom>
            </p:spPr>
          </p:pic>
          <p:pic>
            <p:nvPicPr>
              <p:cNvPr id="262" name="Picture 261" descr="Pluribus_Asset Asset 219@600ppi.png">
                <a:extLst>
                  <a:ext uri="{FF2B5EF4-FFF2-40B4-BE49-F238E27FC236}">
                    <a16:creationId xmlns:a16="http://schemas.microsoft.com/office/drawing/2014/main" id="{5B51D074-7978-FB4C-B178-81738FBB6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41574" y="3314684"/>
                <a:ext cx="297273" cy="286280"/>
              </a:xfrm>
              <a:prstGeom prst="rect">
                <a:avLst/>
              </a:prstGeom>
            </p:spPr>
          </p:pic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CF7D62AF-CBBC-1B4C-BDA8-A4F945036090}"/>
                  </a:ext>
                </a:extLst>
              </p:cNvPr>
              <p:cNvSpPr txBox="1"/>
              <p:nvPr/>
            </p:nvSpPr>
            <p:spPr>
              <a:xfrm>
                <a:off x="3210305" y="2319999"/>
                <a:ext cx="346407" cy="232506"/>
              </a:xfrm>
              <a:prstGeom prst="rect">
                <a:avLst/>
              </a:prstGeom>
              <a:noFill/>
            </p:spPr>
            <p:txBody>
              <a:bodyPr wrap="none" lIns="68546" tIns="34289" rIns="68546" bIns="34289" rtlCol="0">
                <a:spAutoFit/>
              </a:bodyPr>
              <a:lstStyle/>
              <a:p>
                <a:pPr algn="ctr" defTabSz="685409" fontAlgn="auto">
                  <a:spcBef>
                    <a:spcPts val="0"/>
                  </a:spcBef>
                  <a:spcAft>
                    <a:spcPts val="0"/>
                  </a:spcAft>
                  <a:buClr>
                    <a:prstClr val="black">
                      <a:lumMod val="50000"/>
                      <a:lumOff val="50000"/>
                    </a:prstClr>
                  </a:buClr>
                  <a:buSzPct val="75000"/>
                </a:pPr>
                <a:r>
                  <a:rPr lang="en-US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/>
                  </a:rPr>
                  <a:t>DC</a:t>
                </a:r>
              </a:p>
            </p:txBody>
          </p:sp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D82C1B64-5E36-644C-BC39-036DEECACCFF}"/>
                  </a:ext>
                </a:extLst>
              </p:cNvPr>
              <p:cNvSpPr txBox="1"/>
              <p:nvPr/>
            </p:nvSpPr>
            <p:spPr>
              <a:xfrm>
                <a:off x="1999008" y="3596197"/>
                <a:ext cx="996634" cy="232506"/>
              </a:xfrm>
              <a:prstGeom prst="rect">
                <a:avLst/>
              </a:prstGeom>
              <a:noFill/>
            </p:spPr>
            <p:txBody>
              <a:bodyPr wrap="square" lIns="68546" tIns="34289" rIns="68546" bIns="34289" rtlCol="0">
                <a:spAutoFit/>
              </a:bodyPr>
              <a:lstStyle/>
              <a:p>
                <a:pPr algn="ctr" defTabSz="685409" fontAlgn="auto">
                  <a:spcBef>
                    <a:spcPts val="0"/>
                  </a:spcBef>
                  <a:spcAft>
                    <a:spcPts val="0"/>
                  </a:spcAft>
                  <a:buClr>
                    <a:prstClr val="black">
                      <a:lumMod val="50000"/>
                      <a:lumOff val="50000"/>
                    </a:prstClr>
                  </a:buClr>
                  <a:buSzPct val="75000"/>
                </a:pPr>
                <a:r>
                  <a:rPr lang="en-US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/>
                  </a:rPr>
                  <a:t>Regional DC</a:t>
                </a:r>
              </a:p>
            </p:txBody>
          </p:sp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D33554DB-E20F-B047-A9EA-17815214F79B}"/>
                  </a:ext>
                </a:extLst>
              </p:cNvPr>
              <p:cNvSpPr txBox="1"/>
              <p:nvPr/>
            </p:nvSpPr>
            <p:spPr>
              <a:xfrm>
                <a:off x="3907115" y="3590367"/>
                <a:ext cx="571352" cy="232506"/>
              </a:xfrm>
              <a:prstGeom prst="rect">
                <a:avLst/>
              </a:prstGeom>
              <a:noFill/>
            </p:spPr>
            <p:txBody>
              <a:bodyPr wrap="square" lIns="68546" tIns="34289" rIns="68546" bIns="34289" rtlCol="0">
                <a:spAutoFit/>
              </a:bodyPr>
              <a:lstStyle/>
              <a:p>
                <a:pPr algn="ctr" defTabSz="685409" fontAlgn="auto">
                  <a:spcBef>
                    <a:spcPts val="0"/>
                  </a:spcBef>
                  <a:spcAft>
                    <a:spcPts val="0"/>
                  </a:spcAft>
                  <a:buClr>
                    <a:prstClr val="black">
                      <a:lumMod val="50000"/>
                      <a:lumOff val="50000"/>
                    </a:prstClr>
                  </a:buClr>
                  <a:buSzPct val="75000"/>
                </a:pPr>
                <a:r>
                  <a:rPr lang="en-US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/>
                  </a:rPr>
                  <a:t>Colo</a:t>
                </a:r>
              </a:p>
            </p:txBody>
          </p:sp>
          <p:sp>
            <p:nvSpPr>
              <p:cNvPr id="266" name="Donut 1">
                <a:extLst>
                  <a:ext uri="{FF2B5EF4-FFF2-40B4-BE49-F238E27FC236}">
                    <a16:creationId xmlns:a16="http://schemas.microsoft.com/office/drawing/2014/main" id="{641BEA2C-AE99-D84A-8E51-43A7ED80D8B7}"/>
                  </a:ext>
                </a:extLst>
              </p:cNvPr>
              <p:cNvSpPr/>
              <p:nvPr/>
            </p:nvSpPr>
            <p:spPr>
              <a:xfrm>
                <a:off x="1659371" y="1531066"/>
                <a:ext cx="3188338" cy="2137402"/>
              </a:xfrm>
              <a:custGeom>
                <a:avLst/>
                <a:gdLst>
                  <a:gd name="connsiteX0" fmla="*/ 0 w 8436134"/>
                  <a:gd name="connsiteY0" fmla="*/ 1916434 h 3832868"/>
                  <a:gd name="connsiteX1" fmla="*/ 4218067 w 8436134"/>
                  <a:gd name="connsiteY1" fmla="*/ 0 h 3832868"/>
                  <a:gd name="connsiteX2" fmla="*/ 8436134 w 8436134"/>
                  <a:gd name="connsiteY2" fmla="*/ 1916434 h 3832868"/>
                  <a:gd name="connsiteX3" fmla="*/ 4218067 w 8436134"/>
                  <a:gd name="connsiteY3" fmla="*/ 3832868 h 3832868"/>
                  <a:gd name="connsiteX4" fmla="*/ 0 w 8436134"/>
                  <a:gd name="connsiteY4" fmla="*/ 1916434 h 3832868"/>
                  <a:gd name="connsiteX5" fmla="*/ 1121612 w 8436134"/>
                  <a:gd name="connsiteY5" fmla="*/ 1916434 h 3832868"/>
                  <a:gd name="connsiteX6" fmla="*/ 4218067 w 8436134"/>
                  <a:gd name="connsiteY6" fmla="*/ 2711256 h 3832868"/>
                  <a:gd name="connsiteX7" fmla="*/ 7314522 w 8436134"/>
                  <a:gd name="connsiteY7" fmla="*/ 1916434 h 3832868"/>
                  <a:gd name="connsiteX8" fmla="*/ 4218067 w 8436134"/>
                  <a:gd name="connsiteY8" fmla="*/ 1121612 h 3832868"/>
                  <a:gd name="connsiteX9" fmla="*/ 1121612 w 8436134"/>
                  <a:gd name="connsiteY9" fmla="*/ 1916434 h 3832868"/>
                  <a:gd name="connsiteX0" fmla="*/ 0 w 8436134"/>
                  <a:gd name="connsiteY0" fmla="*/ 1916434 h 3832868"/>
                  <a:gd name="connsiteX1" fmla="*/ 4218067 w 8436134"/>
                  <a:gd name="connsiteY1" fmla="*/ 0 h 3832868"/>
                  <a:gd name="connsiteX2" fmla="*/ 8436134 w 8436134"/>
                  <a:gd name="connsiteY2" fmla="*/ 1916434 h 3832868"/>
                  <a:gd name="connsiteX3" fmla="*/ 4218067 w 8436134"/>
                  <a:gd name="connsiteY3" fmla="*/ 3832868 h 3832868"/>
                  <a:gd name="connsiteX4" fmla="*/ 0 w 8436134"/>
                  <a:gd name="connsiteY4" fmla="*/ 1916434 h 3832868"/>
                  <a:gd name="connsiteX5" fmla="*/ 1121612 w 8436134"/>
                  <a:gd name="connsiteY5" fmla="*/ 1916434 h 3832868"/>
                  <a:gd name="connsiteX6" fmla="*/ 4218067 w 8436134"/>
                  <a:gd name="connsiteY6" fmla="*/ 2711256 h 3832868"/>
                  <a:gd name="connsiteX7" fmla="*/ 7314522 w 8436134"/>
                  <a:gd name="connsiteY7" fmla="*/ 1916434 h 3832868"/>
                  <a:gd name="connsiteX8" fmla="*/ 4218067 w 8436134"/>
                  <a:gd name="connsiteY8" fmla="*/ 469209 h 3832868"/>
                  <a:gd name="connsiteX9" fmla="*/ 1121612 w 8436134"/>
                  <a:gd name="connsiteY9" fmla="*/ 1916434 h 3832868"/>
                  <a:gd name="connsiteX0" fmla="*/ 0 w 8436134"/>
                  <a:gd name="connsiteY0" fmla="*/ 1916434 h 3832868"/>
                  <a:gd name="connsiteX1" fmla="*/ 4218067 w 8436134"/>
                  <a:gd name="connsiteY1" fmla="*/ 0 h 3832868"/>
                  <a:gd name="connsiteX2" fmla="*/ 8436134 w 8436134"/>
                  <a:gd name="connsiteY2" fmla="*/ 1916434 h 3832868"/>
                  <a:gd name="connsiteX3" fmla="*/ 4218067 w 8436134"/>
                  <a:gd name="connsiteY3" fmla="*/ 3832868 h 3832868"/>
                  <a:gd name="connsiteX4" fmla="*/ 0 w 8436134"/>
                  <a:gd name="connsiteY4" fmla="*/ 1916434 h 3832868"/>
                  <a:gd name="connsiteX5" fmla="*/ 1121612 w 8436134"/>
                  <a:gd name="connsiteY5" fmla="*/ 1916434 h 3832868"/>
                  <a:gd name="connsiteX6" fmla="*/ 4218067 w 8436134"/>
                  <a:gd name="connsiteY6" fmla="*/ 2711256 h 3832868"/>
                  <a:gd name="connsiteX7" fmla="*/ 6801829 w 8436134"/>
                  <a:gd name="connsiteY7" fmla="*/ 1904784 h 3832868"/>
                  <a:gd name="connsiteX8" fmla="*/ 4218067 w 8436134"/>
                  <a:gd name="connsiteY8" fmla="*/ 469209 h 3832868"/>
                  <a:gd name="connsiteX9" fmla="*/ 1121612 w 8436134"/>
                  <a:gd name="connsiteY9" fmla="*/ 1916434 h 3832868"/>
                  <a:gd name="connsiteX0" fmla="*/ 0 w 8319613"/>
                  <a:gd name="connsiteY0" fmla="*/ 1924541 h 3860284"/>
                  <a:gd name="connsiteX1" fmla="*/ 4218067 w 8319613"/>
                  <a:gd name="connsiteY1" fmla="*/ 8107 h 3860284"/>
                  <a:gd name="connsiteX2" fmla="*/ 8319613 w 8319613"/>
                  <a:gd name="connsiteY2" fmla="*/ 2565294 h 3860284"/>
                  <a:gd name="connsiteX3" fmla="*/ 4218067 w 8319613"/>
                  <a:gd name="connsiteY3" fmla="*/ 3840975 h 3860284"/>
                  <a:gd name="connsiteX4" fmla="*/ 0 w 8319613"/>
                  <a:gd name="connsiteY4" fmla="*/ 1924541 h 3860284"/>
                  <a:gd name="connsiteX5" fmla="*/ 1121612 w 8319613"/>
                  <a:gd name="connsiteY5" fmla="*/ 1924541 h 3860284"/>
                  <a:gd name="connsiteX6" fmla="*/ 4218067 w 8319613"/>
                  <a:gd name="connsiteY6" fmla="*/ 2719363 h 3860284"/>
                  <a:gd name="connsiteX7" fmla="*/ 6801829 w 8319613"/>
                  <a:gd name="connsiteY7" fmla="*/ 1912891 h 3860284"/>
                  <a:gd name="connsiteX8" fmla="*/ 4218067 w 8319613"/>
                  <a:gd name="connsiteY8" fmla="*/ 477316 h 3860284"/>
                  <a:gd name="connsiteX9" fmla="*/ 1121612 w 8319613"/>
                  <a:gd name="connsiteY9" fmla="*/ 1924541 h 3860284"/>
                  <a:gd name="connsiteX0" fmla="*/ 0 w 8319613"/>
                  <a:gd name="connsiteY0" fmla="*/ 1924541 h 3860284"/>
                  <a:gd name="connsiteX1" fmla="*/ 4218067 w 8319613"/>
                  <a:gd name="connsiteY1" fmla="*/ 8107 h 3860284"/>
                  <a:gd name="connsiteX2" fmla="*/ 8319613 w 8319613"/>
                  <a:gd name="connsiteY2" fmla="*/ 2565294 h 3860284"/>
                  <a:gd name="connsiteX3" fmla="*/ 4218067 w 8319613"/>
                  <a:gd name="connsiteY3" fmla="*/ 3840975 h 3860284"/>
                  <a:gd name="connsiteX4" fmla="*/ 0 w 8319613"/>
                  <a:gd name="connsiteY4" fmla="*/ 1924541 h 3860284"/>
                  <a:gd name="connsiteX5" fmla="*/ 1913957 w 8319613"/>
                  <a:gd name="connsiteY5" fmla="*/ 1586689 h 3860284"/>
                  <a:gd name="connsiteX6" fmla="*/ 4218067 w 8319613"/>
                  <a:gd name="connsiteY6" fmla="*/ 2719363 h 3860284"/>
                  <a:gd name="connsiteX7" fmla="*/ 6801829 w 8319613"/>
                  <a:gd name="connsiteY7" fmla="*/ 1912891 h 3860284"/>
                  <a:gd name="connsiteX8" fmla="*/ 4218067 w 8319613"/>
                  <a:gd name="connsiteY8" fmla="*/ 477316 h 3860284"/>
                  <a:gd name="connsiteX9" fmla="*/ 1913957 w 8319613"/>
                  <a:gd name="connsiteY9" fmla="*/ 1586689 h 3860284"/>
                  <a:gd name="connsiteX0" fmla="*/ 0 w 8319613"/>
                  <a:gd name="connsiteY0" fmla="*/ 1924541 h 3860284"/>
                  <a:gd name="connsiteX1" fmla="*/ 4218067 w 8319613"/>
                  <a:gd name="connsiteY1" fmla="*/ 8107 h 3860284"/>
                  <a:gd name="connsiteX2" fmla="*/ 8319613 w 8319613"/>
                  <a:gd name="connsiteY2" fmla="*/ 2565294 h 3860284"/>
                  <a:gd name="connsiteX3" fmla="*/ 4218067 w 8319613"/>
                  <a:gd name="connsiteY3" fmla="*/ 3840975 h 3860284"/>
                  <a:gd name="connsiteX4" fmla="*/ 0 w 8319613"/>
                  <a:gd name="connsiteY4" fmla="*/ 1924541 h 3860284"/>
                  <a:gd name="connsiteX5" fmla="*/ 1727523 w 8319613"/>
                  <a:gd name="connsiteY5" fmla="*/ 1831340 h 3860284"/>
                  <a:gd name="connsiteX6" fmla="*/ 4218067 w 8319613"/>
                  <a:gd name="connsiteY6" fmla="*/ 2719363 h 3860284"/>
                  <a:gd name="connsiteX7" fmla="*/ 6801829 w 8319613"/>
                  <a:gd name="connsiteY7" fmla="*/ 1912891 h 3860284"/>
                  <a:gd name="connsiteX8" fmla="*/ 4218067 w 8319613"/>
                  <a:gd name="connsiteY8" fmla="*/ 477316 h 3860284"/>
                  <a:gd name="connsiteX9" fmla="*/ 1727523 w 8319613"/>
                  <a:gd name="connsiteY9" fmla="*/ 1831340 h 3860284"/>
                  <a:gd name="connsiteX0" fmla="*/ 0 w 7841876"/>
                  <a:gd name="connsiteY0" fmla="*/ 2861292 h 3853901"/>
                  <a:gd name="connsiteX1" fmla="*/ 3740330 w 7841876"/>
                  <a:gd name="connsiteY1" fmla="*/ 1204 h 3853901"/>
                  <a:gd name="connsiteX2" fmla="*/ 7841876 w 7841876"/>
                  <a:gd name="connsiteY2" fmla="*/ 2558391 h 3853901"/>
                  <a:gd name="connsiteX3" fmla="*/ 3740330 w 7841876"/>
                  <a:gd name="connsiteY3" fmla="*/ 3834072 h 3853901"/>
                  <a:gd name="connsiteX4" fmla="*/ 0 w 7841876"/>
                  <a:gd name="connsiteY4" fmla="*/ 2861292 h 3853901"/>
                  <a:gd name="connsiteX5" fmla="*/ 1249786 w 7841876"/>
                  <a:gd name="connsiteY5" fmla="*/ 1824437 h 3853901"/>
                  <a:gd name="connsiteX6" fmla="*/ 3740330 w 7841876"/>
                  <a:gd name="connsiteY6" fmla="*/ 2712460 h 3853901"/>
                  <a:gd name="connsiteX7" fmla="*/ 6324092 w 7841876"/>
                  <a:gd name="connsiteY7" fmla="*/ 1905988 h 3853901"/>
                  <a:gd name="connsiteX8" fmla="*/ 3740330 w 7841876"/>
                  <a:gd name="connsiteY8" fmla="*/ 470413 h 3853901"/>
                  <a:gd name="connsiteX9" fmla="*/ 1249786 w 7841876"/>
                  <a:gd name="connsiteY9" fmla="*/ 1824437 h 3853901"/>
                  <a:gd name="connsiteX0" fmla="*/ 0 w 7853528"/>
                  <a:gd name="connsiteY0" fmla="*/ 2650506 h 3834071"/>
                  <a:gd name="connsiteX1" fmla="*/ 3751982 w 7853528"/>
                  <a:gd name="connsiteY1" fmla="*/ 119 h 3834071"/>
                  <a:gd name="connsiteX2" fmla="*/ 7853528 w 7853528"/>
                  <a:gd name="connsiteY2" fmla="*/ 2557306 h 3834071"/>
                  <a:gd name="connsiteX3" fmla="*/ 3751982 w 7853528"/>
                  <a:gd name="connsiteY3" fmla="*/ 3832987 h 3834071"/>
                  <a:gd name="connsiteX4" fmla="*/ 0 w 7853528"/>
                  <a:gd name="connsiteY4" fmla="*/ 2650506 h 3834071"/>
                  <a:gd name="connsiteX5" fmla="*/ 1261438 w 7853528"/>
                  <a:gd name="connsiteY5" fmla="*/ 1823352 h 3834071"/>
                  <a:gd name="connsiteX6" fmla="*/ 3751982 w 7853528"/>
                  <a:gd name="connsiteY6" fmla="*/ 2711375 h 3834071"/>
                  <a:gd name="connsiteX7" fmla="*/ 6335744 w 7853528"/>
                  <a:gd name="connsiteY7" fmla="*/ 1904903 h 3834071"/>
                  <a:gd name="connsiteX8" fmla="*/ 3751982 w 7853528"/>
                  <a:gd name="connsiteY8" fmla="*/ 469328 h 3834071"/>
                  <a:gd name="connsiteX9" fmla="*/ 1261438 w 7853528"/>
                  <a:gd name="connsiteY9" fmla="*/ 1823352 h 3834071"/>
                  <a:gd name="connsiteX0" fmla="*/ 0 w 7888484"/>
                  <a:gd name="connsiteY0" fmla="*/ 2861291 h 3853900"/>
                  <a:gd name="connsiteX1" fmla="*/ 3786938 w 7888484"/>
                  <a:gd name="connsiteY1" fmla="*/ 1203 h 3853900"/>
                  <a:gd name="connsiteX2" fmla="*/ 7888484 w 7888484"/>
                  <a:gd name="connsiteY2" fmla="*/ 2558390 h 3853900"/>
                  <a:gd name="connsiteX3" fmla="*/ 3786938 w 7888484"/>
                  <a:gd name="connsiteY3" fmla="*/ 3834071 h 3853900"/>
                  <a:gd name="connsiteX4" fmla="*/ 0 w 7888484"/>
                  <a:gd name="connsiteY4" fmla="*/ 2861291 h 3853900"/>
                  <a:gd name="connsiteX5" fmla="*/ 1296394 w 7888484"/>
                  <a:gd name="connsiteY5" fmla="*/ 1824436 h 3853900"/>
                  <a:gd name="connsiteX6" fmla="*/ 3786938 w 7888484"/>
                  <a:gd name="connsiteY6" fmla="*/ 2712459 h 3853900"/>
                  <a:gd name="connsiteX7" fmla="*/ 6370700 w 7888484"/>
                  <a:gd name="connsiteY7" fmla="*/ 1905987 h 3853900"/>
                  <a:gd name="connsiteX8" fmla="*/ 3786938 w 7888484"/>
                  <a:gd name="connsiteY8" fmla="*/ 470412 h 3853900"/>
                  <a:gd name="connsiteX9" fmla="*/ 1296394 w 7888484"/>
                  <a:gd name="connsiteY9" fmla="*/ 1824436 h 3853900"/>
                  <a:gd name="connsiteX0" fmla="*/ 0 w 7888484"/>
                  <a:gd name="connsiteY0" fmla="*/ 2861291 h 3853900"/>
                  <a:gd name="connsiteX1" fmla="*/ 3786938 w 7888484"/>
                  <a:gd name="connsiteY1" fmla="*/ 1203 h 3853900"/>
                  <a:gd name="connsiteX2" fmla="*/ 7888484 w 7888484"/>
                  <a:gd name="connsiteY2" fmla="*/ 2558390 h 3853900"/>
                  <a:gd name="connsiteX3" fmla="*/ 3786938 w 7888484"/>
                  <a:gd name="connsiteY3" fmla="*/ 3834071 h 3853900"/>
                  <a:gd name="connsiteX4" fmla="*/ 0 w 7888484"/>
                  <a:gd name="connsiteY4" fmla="*/ 2861291 h 3853900"/>
                  <a:gd name="connsiteX5" fmla="*/ 1296394 w 7888484"/>
                  <a:gd name="connsiteY5" fmla="*/ 1824436 h 3853900"/>
                  <a:gd name="connsiteX6" fmla="*/ 3763634 w 7888484"/>
                  <a:gd name="connsiteY6" fmla="*/ 2957110 h 3853900"/>
                  <a:gd name="connsiteX7" fmla="*/ 6370700 w 7888484"/>
                  <a:gd name="connsiteY7" fmla="*/ 1905987 h 3853900"/>
                  <a:gd name="connsiteX8" fmla="*/ 3786938 w 7888484"/>
                  <a:gd name="connsiteY8" fmla="*/ 470412 h 3853900"/>
                  <a:gd name="connsiteX9" fmla="*/ 1296394 w 7888484"/>
                  <a:gd name="connsiteY9" fmla="*/ 1824436 h 3853900"/>
                  <a:gd name="connsiteX0" fmla="*/ 1 w 7888486"/>
                  <a:gd name="connsiteY0" fmla="*/ 2861035 h 3757492"/>
                  <a:gd name="connsiteX1" fmla="*/ 3786939 w 7888486"/>
                  <a:gd name="connsiteY1" fmla="*/ 947 h 3757492"/>
                  <a:gd name="connsiteX2" fmla="*/ 7888485 w 7888486"/>
                  <a:gd name="connsiteY2" fmla="*/ 2558134 h 3757492"/>
                  <a:gd name="connsiteX3" fmla="*/ 3798591 w 7888486"/>
                  <a:gd name="connsiteY3" fmla="*/ 3752265 h 3757492"/>
                  <a:gd name="connsiteX4" fmla="*/ 1 w 7888486"/>
                  <a:gd name="connsiteY4" fmla="*/ 2861035 h 3757492"/>
                  <a:gd name="connsiteX5" fmla="*/ 1296395 w 7888486"/>
                  <a:gd name="connsiteY5" fmla="*/ 1824180 h 3757492"/>
                  <a:gd name="connsiteX6" fmla="*/ 3763635 w 7888486"/>
                  <a:gd name="connsiteY6" fmla="*/ 2956854 h 3757492"/>
                  <a:gd name="connsiteX7" fmla="*/ 6370701 w 7888486"/>
                  <a:gd name="connsiteY7" fmla="*/ 1905731 h 3757492"/>
                  <a:gd name="connsiteX8" fmla="*/ 3786939 w 7888486"/>
                  <a:gd name="connsiteY8" fmla="*/ 470156 h 3757492"/>
                  <a:gd name="connsiteX9" fmla="*/ 1296395 w 7888486"/>
                  <a:gd name="connsiteY9" fmla="*/ 1824180 h 3757492"/>
                  <a:gd name="connsiteX0" fmla="*/ 5373 w 7900571"/>
                  <a:gd name="connsiteY0" fmla="*/ 2884326 h 3780835"/>
                  <a:gd name="connsiteX1" fmla="*/ 4642916 w 7900571"/>
                  <a:gd name="connsiteY1" fmla="*/ 937 h 3780835"/>
                  <a:gd name="connsiteX2" fmla="*/ 7893857 w 7900571"/>
                  <a:gd name="connsiteY2" fmla="*/ 2581425 h 3780835"/>
                  <a:gd name="connsiteX3" fmla="*/ 3803963 w 7900571"/>
                  <a:gd name="connsiteY3" fmla="*/ 3775556 h 3780835"/>
                  <a:gd name="connsiteX4" fmla="*/ 5373 w 7900571"/>
                  <a:gd name="connsiteY4" fmla="*/ 2884326 h 3780835"/>
                  <a:gd name="connsiteX5" fmla="*/ 1301767 w 7900571"/>
                  <a:gd name="connsiteY5" fmla="*/ 1847471 h 3780835"/>
                  <a:gd name="connsiteX6" fmla="*/ 3769007 w 7900571"/>
                  <a:gd name="connsiteY6" fmla="*/ 2980145 h 3780835"/>
                  <a:gd name="connsiteX7" fmla="*/ 6376073 w 7900571"/>
                  <a:gd name="connsiteY7" fmla="*/ 1929022 h 3780835"/>
                  <a:gd name="connsiteX8" fmla="*/ 3792311 w 7900571"/>
                  <a:gd name="connsiteY8" fmla="*/ 493447 h 3780835"/>
                  <a:gd name="connsiteX9" fmla="*/ 1301767 w 7900571"/>
                  <a:gd name="connsiteY9" fmla="*/ 1847471 h 3780835"/>
                  <a:gd name="connsiteX0" fmla="*/ 5373 w 7900571"/>
                  <a:gd name="connsiteY0" fmla="*/ 2884326 h 3780835"/>
                  <a:gd name="connsiteX1" fmla="*/ 4642916 w 7900571"/>
                  <a:gd name="connsiteY1" fmla="*/ 937 h 3780835"/>
                  <a:gd name="connsiteX2" fmla="*/ 7893857 w 7900571"/>
                  <a:gd name="connsiteY2" fmla="*/ 2581425 h 3780835"/>
                  <a:gd name="connsiteX3" fmla="*/ 3803963 w 7900571"/>
                  <a:gd name="connsiteY3" fmla="*/ 3775556 h 3780835"/>
                  <a:gd name="connsiteX4" fmla="*/ 5373 w 7900571"/>
                  <a:gd name="connsiteY4" fmla="*/ 2884326 h 3780835"/>
                  <a:gd name="connsiteX5" fmla="*/ 1301767 w 7900571"/>
                  <a:gd name="connsiteY5" fmla="*/ 1847471 h 3780835"/>
                  <a:gd name="connsiteX6" fmla="*/ 3769007 w 7900571"/>
                  <a:gd name="connsiteY6" fmla="*/ 2980145 h 3780835"/>
                  <a:gd name="connsiteX7" fmla="*/ 6376073 w 7900571"/>
                  <a:gd name="connsiteY7" fmla="*/ 1929022 h 3780835"/>
                  <a:gd name="connsiteX8" fmla="*/ 4013702 w 7900571"/>
                  <a:gd name="connsiteY8" fmla="*/ 644898 h 3780835"/>
                  <a:gd name="connsiteX9" fmla="*/ 1301767 w 7900571"/>
                  <a:gd name="connsiteY9" fmla="*/ 1847471 h 3780835"/>
                  <a:gd name="connsiteX0" fmla="*/ 5491 w 7830742"/>
                  <a:gd name="connsiteY0" fmla="*/ 2545552 h 3774677"/>
                  <a:gd name="connsiteX1" fmla="*/ 4573122 w 7830742"/>
                  <a:gd name="connsiteY1" fmla="*/ 14 h 3774677"/>
                  <a:gd name="connsiteX2" fmla="*/ 7824063 w 7830742"/>
                  <a:gd name="connsiteY2" fmla="*/ 2580502 h 3774677"/>
                  <a:gd name="connsiteX3" fmla="*/ 3734169 w 7830742"/>
                  <a:gd name="connsiteY3" fmla="*/ 3774633 h 3774677"/>
                  <a:gd name="connsiteX4" fmla="*/ 5491 w 7830742"/>
                  <a:gd name="connsiteY4" fmla="*/ 2545552 h 3774677"/>
                  <a:gd name="connsiteX5" fmla="*/ 1231973 w 7830742"/>
                  <a:gd name="connsiteY5" fmla="*/ 1846548 h 3774677"/>
                  <a:gd name="connsiteX6" fmla="*/ 3699213 w 7830742"/>
                  <a:gd name="connsiteY6" fmla="*/ 2979222 h 3774677"/>
                  <a:gd name="connsiteX7" fmla="*/ 6306279 w 7830742"/>
                  <a:gd name="connsiteY7" fmla="*/ 1928099 h 3774677"/>
                  <a:gd name="connsiteX8" fmla="*/ 3943908 w 7830742"/>
                  <a:gd name="connsiteY8" fmla="*/ 643975 h 3774677"/>
                  <a:gd name="connsiteX9" fmla="*/ 1231973 w 7830742"/>
                  <a:gd name="connsiteY9" fmla="*/ 1846548 h 3774677"/>
                  <a:gd name="connsiteX0" fmla="*/ 5491 w 7830742"/>
                  <a:gd name="connsiteY0" fmla="*/ 2545552 h 3774677"/>
                  <a:gd name="connsiteX1" fmla="*/ 4573122 w 7830742"/>
                  <a:gd name="connsiteY1" fmla="*/ 14 h 3774677"/>
                  <a:gd name="connsiteX2" fmla="*/ 7824063 w 7830742"/>
                  <a:gd name="connsiteY2" fmla="*/ 2580502 h 3774677"/>
                  <a:gd name="connsiteX3" fmla="*/ 3734169 w 7830742"/>
                  <a:gd name="connsiteY3" fmla="*/ 3774633 h 3774677"/>
                  <a:gd name="connsiteX4" fmla="*/ 5491 w 7830742"/>
                  <a:gd name="connsiteY4" fmla="*/ 2545552 h 3774677"/>
                  <a:gd name="connsiteX5" fmla="*/ 1418407 w 7830742"/>
                  <a:gd name="connsiteY5" fmla="*/ 1776648 h 3774677"/>
                  <a:gd name="connsiteX6" fmla="*/ 3699213 w 7830742"/>
                  <a:gd name="connsiteY6" fmla="*/ 2979222 h 3774677"/>
                  <a:gd name="connsiteX7" fmla="*/ 6306279 w 7830742"/>
                  <a:gd name="connsiteY7" fmla="*/ 1928099 h 3774677"/>
                  <a:gd name="connsiteX8" fmla="*/ 3943908 w 7830742"/>
                  <a:gd name="connsiteY8" fmla="*/ 643975 h 3774677"/>
                  <a:gd name="connsiteX9" fmla="*/ 1418407 w 7830742"/>
                  <a:gd name="connsiteY9" fmla="*/ 1776648 h 3774677"/>
                  <a:gd name="connsiteX0" fmla="*/ 5286 w 7203402"/>
                  <a:gd name="connsiteY0" fmla="*/ 2552513 h 3890747"/>
                  <a:gd name="connsiteX1" fmla="*/ 4572917 w 7203402"/>
                  <a:gd name="connsiteY1" fmla="*/ 6975 h 3890747"/>
                  <a:gd name="connsiteX2" fmla="*/ 7194644 w 7203402"/>
                  <a:gd name="connsiteY2" fmla="*/ 3402967 h 3890747"/>
                  <a:gd name="connsiteX3" fmla="*/ 3733964 w 7203402"/>
                  <a:gd name="connsiteY3" fmla="*/ 3781594 h 3890747"/>
                  <a:gd name="connsiteX4" fmla="*/ 5286 w 7203402"/>
                  <a:gd name="connsiteY4" fmla="*/ 2552513 h 3890747"/>
                  <a:gd name="connsiteX5" fmla="*/ 1418202 w 7203402"/>
                  <a:gd name="connsiteY5" fmla="*/ 1783609 h 3890747"/>
                  <a:gd name="connsiteX6" fmla="*/ 3699008 w 7203402"/>
                  <a:gd name="connsiteY6" fmla="*/ 2986183 h 3890747"/>
                  <a:gd name="connsiteX7" fmla="*/ 6306074 w 7203402"/>
                  <a:gd name="connsiteY7" fmla="*/ 1935060 h 3890747"/>
                  <a:gd name="connsiteX8" fmla="*/ 3943703 w 7203402"/>
                  <a:gd name="connsiteY8" fmla="*/ 650936 h 3890747"/>
                  <a:gd name="connsiteX9" fmla="*/ 1418202 w 7203402"/>
                  <a:gd name="connsiteY9" fmla="*/ 1783609 h 3890747"/>
                  <a:gd name="connsiteX0" fmla="*/ 31334 w 7254599"/>
                  <a:gd name="connsiteY0" fmla="*/ 2552526 h 3907089"/>
                  <a:gd name="connsiteX1" fmla="*/ 4598965 w 7254599"/>
                  <a:gd name="connsiteY1" fmla="*/ 6988 h 3907089"/>
                  <a:gd name="connsiteX2" fmla="*/ 7220692 w 7254599"/>
                  <a:gd name="connsiteY2" fmla="*/ 3402980 h 3907089"/>
                  <a:gd name="connsiteX3" fmla="*/ 2816190 w 7254599"/>
                  <a:gd name="connsiteY3" fmla="*/ 3804907 h 3907089"/>
                  <a:gd name="connsiteX4" fmla="*/ 31334 w 7254599"/>
                  <a:gd name="connsiteY4" fmla="*/ 2552526 h 3907089"/>
                  <a:gd name="connsiteX5" fmla="*/ 1444250 w 7254599"/>
                  <a:gd name="connsiteY5" fmla="*/ 1783622 h 3907089"/>
                  <a:gd name="connsiteX6" fmla="*/ 3725056 w 7254599"/>
                  <a:gd name="connsiteY6" fmla="*/ 2986196 h 3907089"/>
                  <a:gd name="connsiteX7" fmla="*/ 6332122 w 7254599"/>
                  <a:gd name="connsiteY7" fmla="*/ 1935073 h 3907089"/>
                  <a:gd name="connsiteX8" fmla="*/ 3969751 w 7254599"/>
                  <a:gd name="connsiteY8" fmla="*/ 650949 h 3907089"/>
                  <a:gd name="connsiteX9" fmla="*/ 1444250 w 7254599"/>
                  <a:gd name="connsiteY9" fmla="*/ 1783622 h 3907089"/>
                  <a:gd name="connsiteX0" fmla="*/ 31915 w 7208443"/>
                  <a:gd name="connsiteY0" fmla="*/ 2747450 h 3889604"/>
                  <a:gd name="connsiteX1" fmla="*/ 4552937 w 7208443"/>
                  <a:gd name="connsiteY1" fmla="*/ 3861 h 3889604"/>
                  <a:gd name="connsiteX2" fmla="*/ 7174664 w 7208443"/>
                  <a:gd name="connsiteY2" fmla="*/ 3399853 h 3889604"/>
                  <a:gd name="connsiteX3" fmla="*/ 2770162 w 7208443"/>
                  <a:gd name="connsiteY3" fmla="*/ 3801780 h 3889604"/>
                  <a:gd name="connsiteX4" fmla="*/ 31915 w 7208443"/>
                  <a:gd name="connsiteY4" fmla="*/ 2747450 h 3889604"/>
                  <a:gd name="connsiteX5" fmla="*/ 1398222 w 7208443"/>
                  <a:gd name="connsiteY5" fmla="*/ 1780495 h 3889604"/>
                  <a:gd name="connsiteX6" fmla="*/ 3679028 w 7208443"/>
                  <a:gd name="connsiteY6" fmla="*/ 2983069 h 3889604"/>
                  <a:gd name="connsiteX7" fmla="*/ 6286094 w 7208443"/>
                  <a:gd name="connsiteY7" fmla="*/ 1931946 h 3889604"/>
                  <a:gd name="connsiteX8" fmla="*/ 3923723 w 7208443"/>
                  <a:gd name="connsiteY8" fmla="*/ 647822 h 3889604"/>
                  <a:gd name="connsiteX9" fmla="*/ 1398222 w 7208443"/>
                  <a:gd name="connsiteY9" fmla="*/ 1780495 h 3889604"/>
                  <a:gd name="connsiteX0" fmla="*/ 192553 w 7366948"/>
                  <a:gd name="connsiteY0" fmla="*/ 2769067 h 3911221"/>
                  <a:gd name="connsiteX1" fmla="*/ 1019852 w 7366948"/>
                  <a:gd name="connsiteY1" fmla="*/ 1912787 h 3911221"/>
                  <a:gd name="connsiteX2" fmla="*/ 4713575 w 7366948"/>
                  <a:gd name="connsiteY2" fmla="*/ 25478 h 3911221"/>
                  <a:gd name="connsiteX3" fmla="*/ 7335302 w 7366948"/>
                  <a:gd name="connsiteY3" fmla="*/ 3421470 h 3911221"/>
                  <a:gd name="connsiteX4" fmla="*/ 2930800 w 7366948"/>
                  <a:gd name="connsiteY4" fmla="*/ 3823397 h 3911221"/>
                  <a:gd name="connsiteX5" fmla="*/ 192553 w 7366948"/>
                  <a:gd name="connsiteY5" fmla="*/ 2769067 h 3911221"/>
                  <a:gd name="connsiteX6" fmla="*/ 1558860 w 7366948"/>
                  <a:gd name="connsiteY6" fmla="*/ 1802112 h 3911221"/>
                  <a:gd name="connsiteX7" fmla="*/ 3839666 w 7366948"/>
                  <a:gd name="connsiteY7" fmla="*/ 3004686 h 3911221"/>
                  <a:gd name="connsiteX8" fmla="*/ 6446732 w 7366948"/>
                  <a:gd name="connsiteY8" fmla="*/ 1953563 h 3911221"/>
                  <a:gd name="connsiteX9" fmla="*/ 4084361 w 7366948"/>
                  <a:gd name="connsiteY9" fmla="*/ 669439 h 3911221"/>
                  <a:gd name="connsiteX10" fmla="*/ 1558860 w 7366948"/>
                  <a:gd name="connsiteY10" fmla="*/ 1802112 h 3911221"/>
                  <a:gd name="connsiteX0" fmla="*/ 368528 w 7544645"/>
                  <a:gd name="connsiteY0" fmla="*/ 2782920 h 3925074"/>
                  <a:gd name="connsiteX1" fmla="*/ 520004 w 7544645"/>
                  <a:gd name="connsiteY1" fmla="*/ 1658688 h 3925074"/>
                  <a:gd name="connsiteX2" fmla="*/ 4889550 w 7544645"/>
                  <a:gd name="connsiteY2" fmla="*/ 39331 h 3925074"/>
                  <a:gd name="connsiteX3" fmla="*/ 7511277 w 7544645"/>
                  <a:gd name="connsiteY3" fmla="*/ 3435323 h 3925074"/>
                  <a:gd name="connsiteX4" fmla="*/ 3106775 w 7544645"/>
                  <a:gd name="connsiteY4" fmla="*/ 3837250 h 3925074"/>
                  <a:gd name="connsiteX5" fmla="*/ 368528 w 7544645"/>
                  <a:gd name="connsiteY5" fmla="*/ 2782920 h 3925074"/>
                  <a:gd name="connsiteX6" fmla="*/ 1734835 w 7544645"/>
                  <a:gd name="connsiteY6" fmla="*/ 1815965 h 3925074"/>
                  <a:gd name="connsiteX7" fmla="*/ 4015641 w 7544645"/>
                  <a:gd name="connsiteY7" fmla="*/ 3018539 h 3925074"/>
                  <a:gd name="connsiteX8" fmla="*/ 6622707 w 7544645"/>
                  <a:gd name="connsiteY8" fmla="*/ 1967416 h 3925074"/>
                  <a:gd name="connsiteX9" fmla="*/ 4260336 w 7544645"/>
                  <a:gd name="connsiteY9" fmla="*/ 683292 h 3925074"/>
                  <a:gd name="connsiteX10" fmla="*/ 1734835 w 7544645"/>
                  <a:gd name="connsiteY10" fmla="*/ 1815965 h 3925074"/>
                  <a:gd name="connsiteX0" fmla="*/ 399074 w 7516931"/>
                  <a:gd name="connsiteY0" fmla="*/ 3773174 h 3968872"/>
                  <a:gd name="connsiteX1" fmla="*/ 492290 w 7516931"/>
                  <a:gd name="connsiteY1" fmla="*/ 1658688 h 3968872"/>
                  <a:gd name="connsiteX2" fmla="*/ 4861836 w 7516931"/>
                  <a:gd name="connsiteY2" fmla="*/ 39331 h 3968872"/>
                  <a:gd name="connsiteX3" fmla="*/ 7483563 w 7516931"/>
                  <a:gd name="connsiteY3" fmla="*/ 3435323 h 3968872"/>
                  <a:gd name="connsiteX4" fmla="*/ 3079061 w 7516931"/>
                  <a:gd name="connsiteY4" fmla="*/ 3837250 h 3968872"/>
                  <a:gd name="connsiteX5" fmla="*/ 399074 w 7516931"/>
                  <a:gd name="connsiteY5" fmla="*/ 3773174 h 3968872"/>
                  <a:gd name="connsiteX6" fmla="*/ 1707121 w 7516931"/>
                  <a:gd name="connsiteY6" fmla="*/ 1815965 h 3968872"/>
                  <a:gd name="connsiteX7" fmla="*/ 3987927 w 7516931"/>
                  <a:gd name="connsiteY7" fmla="*/ 3018539 h 3968872"/>
                  <a:gd name="connsiteX8" fmla="*/ 6594993 w 7516931"/>
                  <a:gd name="connsiteY8" fmla="*/ 1967416 h 3968872"/>
                  <a:gd name="connsiteX9" fmla="*/ 4232622 w 7516931"/>
                  <a:gd name="connsiteY9" fmla="*/ 683292 h 3968872"/>
                  <a:gd name="connsiteX10" fmla="*/ 1707121 w 7516931"/>
                  <a:gd name="connsiteY10" fmla="*/ 1815965 h 3968872"/>
                  <a:gd name="connsiteX0" fmla="*/ 476941 w 7594798"/>
                  <a:gd name="connsiteY0" fmla="*/ 3773066 h 3968764"/>
                  <a:gd name="connsiteX1" fmla="*/ 69117 w 7594798"/>
                  <a:gd name="connsiteY1" fmla="*/ 2753687 h 3968764"/>
                  <a:gd name="connsiteX2" fmla="*/ 570157 w 7594798"/>
                  <a:gd name="connsiteY2" fmla="*/ 1658580 h 3968764"/>
                  <a:gd name="connsiteX3" fmla="*/ 4939703 w 7594798"/>
                  <a:gd name="connsiteY3" fmla="*/ 39223 h 3968764"/>
                  <a:gd name="connsiteX4" fmla="*/ 7561430 w 7594798"/>
                  <a:gd name="connsiteY4" fmla="*/ 3435215 h 3968764"/>
                  <a:gd name="connsiteX5" fmla="*/ 3156928 w 7594798"/>
                  <a:gd name="connsiteY5" fmla="*/ 3837142 h 3968764"/>
                  <a:gd name="connsiteX6" fmla="*/ 476941 w 7594798"/>
                  <a:gd name="connsiteY6" fmla="*/ 3773066 h 3968764"/>
                  <a:gd name="connsiteX7" fmla="*/ 1784988 w 7594798"/>
                  <a:gd name="connsiteY7" fmla="*/ 1815857 h 3968764"/>
                  <a:gd name="connsiteX8" fmla="*/ 4065794 w 7594798"/>
                  <a:gd name="connsiteY8" fmla="*/ 3018431 h 3968764"/>
                  <a:gd name="connsiteX9" fmla="*/ 6672860 w 7594798"/>
                  <a:gd name="connsiteY9" fmla="*/ 1967308 h 3968764"/>
                  <a:gd name="connsiteX10" fmla="*/ 4310489 w 7594798"/>
                  <a:gd name="connsiteY10" fmla="*/ 683184 h 3968764"/>
                  <a:gd name="connsiteX11" fmla="*/ 1784988 w 7594798"/>
                  <a:gd name="connsiteY11" fmla="*/ 1815857 h 3968764"/>
                  <a:gd name="connsiteX0" fmla="*/ 293007 w 7410864"/>
                  <a:gd name="connsiteY0" fmla="*/ 3773066 h 3892503"/>
                  <a:gd name="connsiteX1" fmla="*/ 281355 w 7410864"/>
                  <a:gd name="connsiteY1" fmla="*/ 2776987 h 3892503"/>
                  <a:gd name="connsiteX2" fmla="*/ 386223 w 7410864"/>
                  <a:gd name="connsiteY2" fmla="*/ 1658580 h 3892503"/>
                  <a:gd name="connsiteX3" fmla="*/ 4755769 w 7410864"/>
                  <a:gd name="connsiteY3" fmla="*/ 39223 h 3892503"/>
                  <a:gd name="connsiteX4" fmla="*/ 7377496 w 7410864"/>
                  <a:gd name="connsiteY4" fmla="*/ 3435215 h 3892503"/>
                  <a:gd name="connsiteX5" fmla="*/ 2972994 w 7410864"/>
                  <a:gd name="connsiteY5" fmla="*/ 3837142 h 3892503"/>
                  <a:gd name="connsiteX6" fmla="*/ 293007 w 7410864"/>
                  <a:gd name="connsiteY6" fmla="*/ 3773066 h 3892503"/>
                  <a:gd name="connsiteX7" fmla="*/ 1601054 w 7410864"/>
                  <a:gd name="connsiteY7" fmla="*/ 1815857 h 3892503"/>
                  <a:gd name="connsiteX8" fmla="*/ 3881860 w 7410864"/>
                  <a:gd name="connsiteY8" fmla="*/ 3018431 h 3892503"/>
                  <a:gd name="connsiteX9" fmla="*/ 6488926 w 7410864"/>
                  <a:gd name="connsiteY9" fmla="*/ 1967308 h 3892503"/>
                  <a:gd name="connsiteX10" fmla="*/ 4126555 w 7410864"/>
                  <a:gd name="connsiteY10" fmla="*/ 683184 h 3892503"/>
                  <a:gd name="connsiteX11" fmla="*/ 1601054 w 7410864"/>
                  <a:gd name="connsiteY11" fmla="*/ 1815857 h 3892503"/>
                  <a:gd name="connsiteX0" fmla="*/ 206038 w 7322573"/>
                  <a:gd name="connsiteY0" fmla="*/ 3792342 h 3911779"/>
                  <a:gd name="connsiteX1" fmla="*/ 194386 w 7322573"/>
                  <a:gd name="connsiteY1" fmla="*/ 2796263 h 3911779"/>
                  <a:gd name="connsiteX2" fmla="*/ 811947 w 7322573"/>
                  <a:gd name="connsiteY2" fmla="*/ 1409905 h 3911779"/>
                  <a:gd name="connsiteX3" fmla="*/ 4668800 w 7322573"/>
                  <a:gd name="connsiteY3" fmla="*/ 58499 h 3911779"/>
                  <a:gd name="connsiteX4" fmla="*/ 7290527 w 7322573"/>
                  <a:gd name="connsiteY4" fmla="*/ 3454491 h 3911779"/>
                  <a:gd name="connsiteX5" fmla="*/ 2886025 w 7322573"/>
                  <a:gd name="connsiteY5" fmla="*/ 3856418 h 3911779"/>
                  <a:gd name="connsiteX6" fmla="*/ 206038 w 7322573"/>
                  <a:gd name="connsiteY6" fmla="*/ 3792342 h 3911779"/>
                  <a:gd name="connsiteX7" fmla="*/ 1514085 w 7322573"/>
                  <a:gd name="connsiteY7" fmla="*/ 1835133 h 3911779"/>
                  <a:gd name="connsiteX8" fmla="*/ 3794891 w 7322573"/>
                  <a:gd name="connsiteY8" fmla="*/ 3037707 h 3911779"/>
                  <a:gd name="connsiteX9" fmla="*/ 6401957 w 7322573"/>
                  <a:gd name="connsiteY9" fmla="*/ 1986584 h 3911779"/>
                  <a:gd name="connsiteX10" fmla="*/ 4039586 w 7322573"/>
                  <a:gd name="connsiteY10" fmla="*/ 702460 h 3911779"/>
                  <a:gd name="connsiteX11" fmla="*/ 1514085 w 7322573"/>
                  <a:gd name="connsiteY11" fmla="*/ 1835133 h 3911779"/>
                  <a:gd name="connsiteX0" fmla="*/ 206038 w 7323012"/>
                  <a:gd name="connsiteY0" fmla="*/ 3788512 h 3907949"/>
                  <a:gd name="connsiteX1" fmla="*/ 194386 w 7323012"/>
                  <a:gd name="connsiteY1" fmla="*/ 2792433 h 3907949"/>
                  <a:gd name="connsiteX2" fmla="*/ 637165 w 7323012"/>
                  <a:gd name="connsiteY2" fmla="*/ 1452675 h 3907949"/>
                  <a:gd name="connsiteX3" fmla="*/ 4668800 w 7323012"/>
                  <a:gd name="connsiteY3" fmla="*/ 54669 h 3907949"/>
                  <a:gd name="connsiteX4" fmla="*/ 7290527 w 7323012"/>
                  <a:gd name="connsiteY4" fmla="*/ 3450661 h 3907949"/>
                  <a:gd name="connsiteX5" fmla="*/ 2886025 w 7323012"/>
                  <a:gd name="connsiteY5" fmla="*/ 3852588 h 3907949"/>
                  <a:gd name="connsiteX6" fmla="*/ 206038 w 7323012"/>
                  <a:gd name="connsiteY6" fmla="*/ 3788512 h 3907949"/>
                  <a:gd name="connsiteX7" fmla="*/ 1514085 w 7323012"/>
                  <a:gd name="connsiteY7" fmla="*/ 1831303 h 3907949"/>
                  <a:gd name="connsiteX8" fmla="*/ 3794891 w 7323012"/>
                  <a:gd name="connsiteY8" fmla="*/ 3033877 h 3907949"/>
                  <a:gd name="connsiteX9" fmla="*/ 6401957 w 7323012"/>
                  <a:gd name="connsiteY9" fmla="*/ 1982754 h 3907949"/>
                  <a:gd name="connsiteX10" fmla="*/ 4039586 w 7323012"/>
                  <a:gd name="connsiteY10" fmla="*/ 698630 h 3907949"/>
                  <a:gd name="connsiteX11" fmla="*/ 1514085 w 7323012"/>
                  <a:gd name="connsiteY11" fmla="*/ 1831303 h 3907949"/>
                  <a:gd name="connsiteX0" fmla="*/ 218685 w 7335659"/>
                  <a:gd name="connsiteY0" fmla="*/ 3788512 h 3907235"/>
                  <a:gd name="connsiteX1" fmla="*/ 172077 w 7335659"/>
                  <a:gd name="connsiteY1" fmla="*/ 2804083 h 3907235"/>
                  <a:gd name="connsiteX2" fmla="*/ 649812 w 7335659"/>
                  <a:gd name="connsiteY2" fmla="*/ 1452675 h 3907235"/>
                  <a:gd name="connsiteX3" fmla="*/ 4681447 w 7335659"/>
                  <a:gd name="connsiteY3" fmla="*/ 54669 h 3907235"/>
                  <a:gd name="connsiteX4" fmla="*/ 7303174 w 7335659"/>
                  <a:gd name="connsiteY4" fmla="*/ 3450661 h 3907235"/>
                  <a:gd name="connsiteX5" fmla="*/ 2898672 w 7335659"/>
                  <a:gd name="connsiteY5" fmla="*/ 3852588 h 3907235"/>
                  <a:gd name="connsiteX6" fmla="*/ 218685 w 7335659"/>
                  <a:gd name="connsiteY6" fmla="*/ 3788512 h 3907235"/>
                  <a:gd name="connsiteX7" fmla="*/ 1526732 w 7335659"/>
                  <a:gd name="connsiteY7" fmla="*/ 1831303 h 3907235"/>
                  <a:gd name="connsiteX8" fmla="*/ 3807538 w 7335659"/>
                  <a:gd name="connsiteY8" fmla="*/ 3033877 h 3907235"/>
                  <a:gd name="connsiteX9" fmla="*/ 6414604 w 7335659"/>
                  <a:gd name="connsiteY9" fmla="*/ 1982754 h 3907235"/>
                  <a:gd name="connsiteX10" fmla="*/ 4052233 w 7335659"/>
                  <a:gd name="connsiteY10" fmla="*/ 698630 h 3907235"/>
                  <a:gd name="connsiteX11" fmla="*/ 1526732 w 7335659"/>
                  <a:gd name="connsiteY11" fmla="*/ 1831303 h 3907235"/>
                  <a:gd name="connsiteX0" fmla="*/ 295702 w 7413528"/>
                  <a:gd name="connsiteY0" fmla="*/ 3777493 h 3896216"/>
                  <a:gd name="connsiteX1" fmla="*/ 249094 w 7413528"/>
                  <a:gd name="connsiteY1" fmla="*/ 2793064 h 3896216"/>
                  <a:gd name="connsiteX2" fmla="*/ 400570 w 7413528"/>
                  <a:gd name="connsiteY2" fmla="*/ 1593107 h 3896216"/>
                  <a:gd name="connsiteX3" fmla="*/ 4758464 w 7413528"/>
                  <a:gd name="connsiteY3" fmla="*/ 43650 h 3896216"/>
                  <a:gd name="connsiteX4" fmla="*/ 7380191 w 7413528"/>
                  <a:gd name="connsiteY4" fmla="*/ 3439642 h 3896216"/>
                  <a:gd name="connsiteX5" fmla="*/ 2975689 w 7413528"/>
                  <a:gd name="connsiteY5" fmla="*/ 3841569 h 3896216"/>
                  <a:gd name="connsiteX6" fmla="*/ 295702 w 7413528"/>
                  <a:gd name="connsiteY6" fmla="*/ 3777493 h 3896216"/>
                  <a:gd name="connsiteX7" fmla="*/ 1603749 w 7413528"/>
                  <a:gd name="connsiteY7" fmla="*/ 1820284 h 3896216"/>
                  <a:gd name="connsiteX8" fmla="*/ 3884555 w 7413528"/>
                  <a:gd name="connsiteY8" fmla="*/ 3022858 h 3896216"/>
                  <a:gd name="connsiteX9" fmla="*/ 6491621 w 7413528"/>
                  <a:gd name="connsiteY9" fmla="*/ 1971735 h 3896216"/>
                  <a:gd name="connsiteX10" fmla="*/ 4129250 w 7413528"/>
                  <a:gd name="connsiteY10" fmla="*/ 687611 h 3896216"/>
                  <a:gd name="connsiteX11" fmla="*/ 1603749 w 7413528"/>
                  <a:gd name="connsiteY11" fmla="*/ 1820284 h 3896216"/>
                  <a:gd name="connsiteX0" fmla="*/ 218686 w 7336512"/>
                  <a:gd name="connsiteY0" fmla="*/ 3777493 h 3896216"/>
                  <a:gd name="connsiteX1" fmla="*/ 172078 w 7336512"/>
                  <a:gd name="connsiteY1" fmla="*/ 2793064 h 3896216"/>
                  <a:gd name="connsiteX2" fmla="*/ 323554 w 7336512"/>
                  <a:gd name="connsiteY2" fmla="*/ 1593107 h 3896216"/>
                  <a:gd name="connsiteX3" fmla="*/ 4681448 w 7336512"/>
                  <a:gd name="connsiteY3" fmla="*/ 43650 h 3896216"/>
                  <a:gd name="connsiteX4" fmla="*/ 7303175 w 7336512"/>
                  <a:gd name="connsiteY4" fmla="*/ 3439642 h 3896216"/>
                  <a:gd name="connsiteX5" fmla="*/ 2898673 w 7336512"/>
                  <a:gd name="connsiteY5" fmla="*/ 3841569 h 3896216"/>
                  <a:gd name="connsiteX6" fmla="*/ 218686 w 7336512"/>
                  <a:gd name="connsiteY6" fmla="*/ 3777493 h 3896216"/>
                  <a:gd name="connsiteX7" fmla="*/ 1526733 w 7336512"/>
                  <a:gd name="connsiteY7" fmla="*/ 1820284 h 3896216"/>
                  <a:gd name="connsiteX8" fmla="*/ 3807539 w 7336512"/>
                  <a:gd name="connsiteY8" fmla="*/ 3022858 h 3896216"/>
                  <a:gd name="connsiteX9" fmla="*/ 6414605 w 7336512"/>
                  <a:gd name="connsiteY9" fmla="*/ 1971735 h 3896216"/>
                  <a:gd name="connsiteX10" fmla="*/ 4052234 w 7336512"/>
                  <a:gd name="connsiteY10" fmla="*/ 687611 h 3896216"/>
                  <a:gd name="connsiteX11" fmla="*/ 1526733 w 7336512"/>
                  <a:gd name="connsiteY11" fmla="*/ 1820284 h 3896216"/>
                  <a:gd name="connsiteX0" fmla="*/ 218686 w 7335959"/>
                  <a:gd name="connsiteY0" fmla="*/ 3786677 h 3905400"/>
                  <a:gd name="connsiteX1" fmla="*/ 172078 w 7335959"/>
                  <a:gd name="connsiteY1" fmla="*/ 2802248 h 3905400"/>
                  <a:gd name="connsiteX2" fmla="*/ 533292 w 7335959"/>
                  <a:gd name="connsiteY2" fmla="*/ 1474140 h 3905400"/>
                  <a:gd name="connsiteX3" fmla="*/ 4681448 w 7335959"/>
                  <a:gd name="connsiteY3" fmla="*/ 52834 h 3905400"/>
                  <a:gd name="connsiteX4" fmla="*/ 7303175 w 7335959"/>
                  <a:gd name="connsiteY4" fmla="*/ 3448826 h 3905400"/>
                  <a:gd name="connsiteX5" fmla="*/ 2898673 w 7335959"/>
                  <a:gd name="connsiteY5" fmla="*/ 3850753 h 3905400"/>
                  <a:gd name="connsiteX6" fmla="*/ 218686 w 7335959"/>
                  <a:gd name="connsiteY6" fmla="*/ 3786677 h 3905400"/>
                  <a:gd name="connsiteX7" fmla="*/ 1526733 w 7335959"/>
                  <a:gd name="connsiteY7" fmla="*/ 1829468 h 3905400"/>
                  <a:gd name="connsiteX8" fmla="*/ 3807539 w 7335959"/>
                  <a:gd name="connsiteY8" fmla="*/ 3032042 h 3905400"/>
                  <a:gd name="connsiteX9" fmla="*/ 6414605 w 7335959"/>
                  <a:gd name="connsiteY9" fmla="*/ 1980919 h 3905400"/>
                  <a:gd name="connsiteX10" fmla="*/ 4052234 w 7335959"/>
                  <a:gd name="connsiteY10" fmla="*/ 696795 h 3905400"/>
                  <a:gd name="connsiteX11" fmla="*/ 1526733 w 7335959"/>
                  <a:gd name="connsiteY11" fmla="*/ 1829468 h 3905400"/>
                  <a:gd name="connsiteX0" fmla="*/ 125640 w 7242913"/>
                  <a:gd name="connsiteY0" fmla="*/ 3786677 h 3925605"/>
                  <a:gd name="connsiteX1" fmla="*/ 416944 w 7242913"/>
                  <a:gd name="connsiteY1" fmla="*/ 2487696 h 3925605"/>
                  <a:gd name="connsiteX2" fmla="*/ 440246 w 7242913"/>
                  <a:gd name="connsiteY2" fmla="*/ 1474140 h 3925605"/>
                  <a:gd name="connsiteX3" fmla="*/ 4588402 w 7242913"/>
                  <a:gd name="connsiteY3" fmla="*/ 52834 h 3925605"/>
                  <a:gd name="connsiteX4" fmla="*/ 7210129 w 7242913"/>
                  <a:gd name="connsiteY4" fmla="*/ 3448826 h 3925605"/>
                  <a:gd name="connsiteX5" fmla="*/ 2805627 w 7242913"/>
                  <a:gd name="connsiteY5" fmla="*/ 3850753 h 3925605"/>
                  <a:gd name="connsiteX6" fmla="*/ 125640 w 7242913"/>
                  <a:gd name="connsiteY6" fmla="*/ 3786677 h 3925605"/>
                  <a:gd name="connsiteX7" fmla="*/ 1433687 w 7242913"/>
                  <a:gd name="connsiteY7" fmla="*/ 1829468 h 3925605"/>
                  <a:gd name="connsiteX8" fmla="*/ 3714493 w 7242913"/>
                  <a:gd name="connsiteY8" fmla="*/ 3032042 h 3925605"/>
                  <a:gd name="connsiteX9" fmla="*/ 6321559 w 7242913"/>
                  <a:gd name="connsiteY9" fmla="*/ 1980919 h 3925605"/>
                  <a:gd name="connsiteX10" fmla="*/ 3959188 w 7242913"/>
                  <a:gd name="connsiteY10" fmla="*/ 696795 h 3925605"/>
                  <a:gd name="connsiteX11" fmla="*/ 1433687 w 7242913"/>
                  <a:gd name="connsiteY11" fmla="*/ 1829468 h 3925605"/>
                  <a:gd name="connsiteX0" fmla="*/ 186907 w 6989573"/>
                  <a:gd name="connsiteY0" fmla="*/ 3635227 h 3878838"/>
                  <a:gd name="connsiteX1" fmla="*/ 163604 w 6989573"/>
                  <a:gd name="connsiteY1" fmla="*/ 2487696 h 3878838"/>
                  <a:gd name="connsiteX2" fmla="*/ 186906 w 6989573"/>
                  <a:gd name="connsiteY2" fmla="*/ 1474140 h 3878838"/>
                  <a:gd name="connsiteX3" fmla="*/ 4335062 w 6989573"/>
                  <a:gd name="connsiteY3" fmla="*/ 52834 h 3878838"/>
                  <a:gd name="connsiteX4" fmla="*/ 6956789 w 6989573"/>
                  <a:gd name="connsiteY4" fmla="*/ 3448826 h 3878838"/>
                  <a:gd name="connsiteX5" fmla="*/ 2552287 w 6989573"/>
                  <a:gd name="connsiteY5" fmla="*/ 3850753 h 3878838"/>
                  <a:gd name="connsiteX6" fmla="*/ 186907 w 6989573"/>
                  <a:gd name="connsiteY6" fmla="*/ 3635227 h 3878838"/>
                  <a:gd name="connsiteX7" fmla="*/ 1180347 w 6989573"/>
                  <a:gd name="connsiteY7" fmla="*/ 1829468 h 3878838"/>
                  <a:gd name="connsiteX8" fmla="*/ 3461153 w 6989573"/>
                  <a:gd name="connsiteY8" fmla="*/ 3032042 h 3878838"/>
                  <a:gd name="connsiteX9" fmla="*/ 6068219 w 6989573"/>
                  <a:gd name="connsiteY9" fmla="*/ 1980919 h 3878838"/>
                  <a:gd name="connsiteX10" fmla="*/ 3705848 w 6989573"/>
                  <a:gd name="connsiteY10" fmla="*/ 696795 h 3878838"/>
                  <a:gd name="connsiteX11" fmla="*/ 1180347 w 6989573"/>
                  <a:gd name="connsiteY11" fmla="*/ 1829468 h 3878838"/>
                  <a:gd name="connsiteX0" fmla="*/ 246777 w 7049443"/>
                  <a:gd name="connsiteY0" fmla="*/ 3635227 h 3878838"/>
                  <a:gd name="connsiteX1" fmla="*/ 223474 w 7049443"/>
                  <a:gd name="connsiteY1" fmla="*/ 2487696 h 3878838"/>
                  <a:gd name="connsiteX2" fmla="*/ 246776 w 7049443"/>
                  <a:gd name="connsiteY2" fmla="*/ 1474140 h 3878838"/>
                  <a:gd name="connsiteX3" fmla="*/ 4394932 w 7049443"/>
                  <a:gd name="connsiteY3" fmla="*/ 52834 h 3878838"/>
                  <a:gd name="connsiteX4" fmla="*/ 7016659 w 7049443"/>
                  <a:gd name="connsiteY4" fmla="*/ 3448826 h 3878838"/>
                  <a:gd name="connsiteX5" fmla="*/ 2612157 w 7049443"/>
                  <a:gd name="connsiteY5" fmla="*/ 3850753 h 3878838"/>
                  <a:gd name="connsiteX6" fmla="*/ 246777 w 7049443"/>
                  <a:gd name="connsiteY6" fmla="*/ 3635227 h 3878838"/>
                  <a:gd name="connsiteX7" fmla="*/ 1240217 w 7049443"/>
                  <a:gd name="connsiteY7" fmla="*/ 1829468 h 3878838"/>
                  <a:gd name="connsiteX8" fmla="*/ 3521023 w 7049443"/>
                  <a:gd name="connsiteY8" fmla="*/ 3032042 h 3878838"/>
                  <a:gd name="connsiteX9" fmla="*/ 6128089 w 7049443"/>
                  <a:gd name="connsiteY9" fmla="*/ 1980919 h 3878838"/>
                  <a:gd name="connsiteX10" fmla="*/ 3765718 w 7049443"/>
                  <a:gd name="connsiteY10" fmla="*/ 696795 h 3878838"/>
                  <a:gd name="connsiteX11" fmla="*/ 1240217 w 7049443"/>
                  <a:gd name="connsiteY11" fmla="*/ 1829468 h 3878838"/>
                  <a:gd name="connsiteX0" fmla="*/ 125824 w 6928490"/>
                  <a:gd name="connsiteY0" fmla="*/ 3635227 h 3878838"/>
                  <a:gd name="connsiteX1" fmla="*/ 102521 w 6928490"/>
                  <a:gd name="connsiteY1" fmla="*/ 2487696 h 3878838"/>
                  <a:gd name="connsiteX2" fmla="*/ 125823 w 6928490"/>
                  <a:gd name="connsiteY2" fmla="*/ 1474140 h 3878838"/>
                  <a:gd name="connsiteX3" fmla="*/ 4273979 w 6928490"/>
                  <a:gd name="connsiteY3" fmla="*/ 52834 h 3878838"/>
                  <a:gd name="connsiteX4" fmla="*/ 6895706 w 6928490"/>
                  <a:gd name="connsiteY4" fmla="*/ 3448826 h 3878838"/>
                  <a:gd name="connsiteX5" fmla="*/ 2491204 w 6928490"/>
                  <a:gd name="connsiteY5" fmla="*/ 3850753 h 3878838"/>
                  <a:gd name="connsiteX6" fmla="*/ 125824 w 6928490"/>
                  <a:gd name="connsiteY6" fmla="*/ 3635227 h 3878838"/>
                  <a:gd name="connsiteX7" fmla="*/ 1119264 w 6928490"/>
                  <a:gd name="connsiteY7" fmla="*/ 1829468 h 3878838"/>
                  <a:gd name="connsiteX8" fmla="*/ 3400070 w 6928490"/>
                  <a:gd name="connsiteY8" fmla="*/ 3032042 h 3878838"/>
                  <a:gd name="connsiteX9" fmla="*/ 6007136 w 6928490"/>
                  <a:gd name="connsiteY9" fmla="*/ 1980919 h 3878838"/>
                  <a:gd name="connsiteX10" fmla="*/ 3644765 w 6928490"/>
                  <a:gd name="connsiteY10" fmla="*/ 696795 h 3878838"/>
                  <a:gd name="connsiteX11" fmla="*/ 1119264 w 6928490"/>
                  <a:gd name="connsiteY11" fmla="*/ 1829468 h 3878838"/>
                  <a:gd name="connsiteX0" fmla="*/ 47695 w 6850361"/>
                  <a:gd name="connsiteY0" fmla="*/ 3635227 h 3910243"/>
                  <a:gd name="connsiteX1" fmla="*/ 24392 w 6850361"/>
                  <a:gd name="connsiteY1" fmla="*/ 2487696 h 3910243"/>
                  <a:gd name="connsiteX2" fmla="*/ 47694 w 6850361"/>
                  <a:gd name="connsiteY2" fmla="*/ 1474140 h 3910243"/>
                  <a:gd name="connsiteX3" fmla="*/ 4195850 w 6850361"/>
                  <a:gd name="connsiteY3" fmla="*/ 52834 h 3910243"/>
                  <a:gd name="connsiteX4" fmla="*/ 6817577 w 6850361"/>
                  <a:gd name="connsiteY4" fmla="*/ 3448826 h 3910243"/>
                  <a:gd name="connsiteX5" fmla="*/ 2413075 w 6850361"/>
                  <a:gd name="connsiteY5" fmla="*/ 3850753 h 3910243"/>
                  <a:gd name="connsiteX6" fmla="*/ 47695 w 6850361"/>
                  <a:gd name="connsiteY6" fmla="*/ 3635227 h 3910243"/>
                  <a:gd name="connsiteX7" fmla="*/ 1041135 w 6850361"/>
                  <a:gd name="connsiteY7" fmla="*/ 1829468 h 3910243"/>
                  <a:gd name="connsiteX8" fmla="*/ 3321941 w 6850361"/>
                  <a:gd name="connsiteY8" fmla="*/ 3032042 h 3910243"/>
                  <a:gd name="connsiteX9" fmla="*/ 5929007 w 6850361"/>
                  <a:gd name="connsiteY9" fmla="*/ 1980919 h 3910243"/>
                  <a:gd name="connsiteX10" fmla="*/ 3566636 w 6850361"/>
                  <a:gd name="connsiteY10" fmla="*/ 696795 h 3910243"/>
                  <a:gd name="connsiteX11" fmla="*/ 1041135 w 6850361"/>
                  <a:gd name="connsiteY11" fmla="*/ 1829468 h 3910243"/>
                  <a:gd name="connsiteX0" fmla="*/ 47695 w 6850361"/>
                  <a:gd name="connsiteY0" fmla="*/ 3635227 h 3878838"/>
                  <a:gd name="connsiteX1" fmla="*/ 24392 w 6850361"/>
                  <a:gd name="connsiteY1" fmla="*/ 2487696 h 3878838"/>
                  <a:gd name="connsiteX2" fmla="*/ 47694 w 6850361"/>
                  <a:gd name="connsiteY2" fmla="*/ 1474140 h 3878838"/>
                  <a:gd name="connsiteX3" fmla="*/ 4195850 w 6850361"/>
                  <a:gd name="connsiteY3" fmla="*/ 52834 h 3878838"/>
                  <a:gd name="connsiteX4" fmla="*/ 6817577 w 6850361"/>
                  <a:gd name="connsiteY4" fmla="*/ 3448826 h 3878838"/>
                  <a:gd name="connsiteX5" fmla="*/ 2413075 w 6850361"/>
                  <a:gd name="connsiteY5" fmla="*/ 3850753 h 3878838"/>
                  <a:gd name="connsiteX6" fmla="*/ 47695 w 6850361"/>
                  <a:gd name="connsiteY6" fmla="*/ 3635227 h 3878838"/>
                  <a:gd name="connsiteX7" fmla="*/ 1041135 w 6850361"/>
                  <a:gd name="connsiteY7" fmla="*/ 1829468 h 3878838"/>
                  <a:gd name="connsiteX8" fmla="*/ 3321941 w 6850361"/>
                  <a:gd name="connsiteY8" fmla="*/ 3032042 h 3878838"/>
                  <a:gd name="connsiteX9" fmla="*/ 5929007 w 6850361"/>
                  <a:gd name="connsiteY9" fmla="*/ 1980919 h 3878838"/>
                  <a:gd name="connsiteX10" fmla="*/ 3566636 w 6850361"/>
                  <a:gd name="connsiteY10" fmla="*/ 696795 h 3878838"/>
                  <a:gd name="connsiteX11" fmla="*/ 1041135 w 6850361"/>
                  <a:gd name="connsiteY11" fmla="*/ 1829468 h 3878838"/>
                  <a:gd name="connsiteX0" fmla="*/ 47695 w 6850361"/>
                  <a:gd name="connsiteY0" fmla="*/ 3635227 h 3878838"/>
                  <a:gd name="connsiteX1" fmla="*/ 24392 w 6850361"/>
                  <a:gd name="connsiteY1" fmla="*/ 2487696 h 3878838"/>
                  <a:gd name="connsiteX2" fmla="*/ 47694 w 6850361"/>
                  <a:gd name="connsiteY2" fmla="*/ 1474140 h 3878838"/>
                  <a:gd name="connsiteX3" fmla="*/ 4195850 w 6850361"/>
                  <a:gd name="connsiteY3" fmla="*/ 52834 h 3878838"/>
                  <a:gd name="connsiteX4" fmla="*/ 6817577 w 6850361"/>
                  <a:gd name="connsiteY4" fmla="*/ 3448826 h 3878838"/>
                  <a:gd name="connsiteX5" fmla="*/ 2413075 w 6850361"/>
                  <a:gd name="connsiteY5" fmla="*/ 3850753 h 3878838"/>
                  <a:gd name="connsiteX6" fmla="*/ 47695 w 6850361"/>
                  <a:gd name="connsiteY6" fmla="*/ 3635227 h 3878838"/>
                  <a:gd name="connsiteX7" fmla="*/ 1041135 w 6850361"/>
                  <a:gd name="connsiteY7" fmla="*/ 1829468 h 3878838"/>
                  <a:gd name="connsiteX8" fmla="*/ 1422645 w 6850361"/>
                  <a:gd name="connsiteY8" fmla="*/ 2301295 h 3878838"/>
                  <a:gd name="connsiteX9" fmla="*/ 3321941 w 6850361"/>
                  <a:gd name="connsiteY9" fmla="*/ 3032042 h 3878838"/>
                  <a:gd name="connsiteX10" fmla="*/ 5929007 w 6850361"/>
                  <a:gd name="connsiteY10" fmla="*/ 1980919 h 3878838"/>
                  <a:gd name="connsiteX11" fmla="*/ 3566636 w 6850361"/>
                  <a:gd name="connsiteY11" fmla="*/ 696795 h 3878838"/>
                  <a:gd name="connsiteX12" fmla="*/ 1041135 w 6850361"/>
                  <a:gd name="connsiteY12" fmla="*/ 1829468 h 3878838"/>
                  <a:gd name="connsiteX0" fmla="*/ 47695 w 6850361"/>
                  <a:gd name="connsiteY0" fmla="*/ 3635227 h 3878838"/>
                  <a:gd name="connsiteX1" fmla="*/ 24392 w 6850361"/>
                  <a:gd name="connsiteY1" fmla="*/ 2487696 h 3878838"/>
                  <a:gd name="connsiteX2" fmla="*/ 47694 w 6850361"/>
                  <a:gd name="connsiteY2" fmla="*/ 1474140 h 3878838"/>
                  <a:gd name="connsiteX3" fmla="*/ 4195850 w 6850361"/>
                  <a:gd name="connsiteY3" fmla="*/ 52834 h 3878838"/>
                  <a:gd name="connsiteX4" fmla="*/ 6817577 w 6850361"/>
                  <a:gd name="connsiteY4" fmla="*/ 3448826 h 3878838"/>
                  <a:gd name="connsiteX5" fmla="*/ 2413075 w 6850361"/>
                  <a:gd name="connsiteY5" fmla="*/ 3850753 h 3878838"/>
                  <a:gd name="connsiteX6" fmla="*/ 47695 w 6850361"/>
                  <a:gd name="connsiteY6" fmla="*/ 3635227 h 3878838"/>
                  <a:gd name="connsiteX7" fmla="*/ 1041135 w 6850361"/>
                  <a:gd name="connsiteY7" fmla="*/ 1829468 h 3878838"/>
                  <a:gd name="connsiteX8" fmla="*/ 1935338 w 6850361"/>
                  <a:gd name="connsiteY8" fmla="*/ 2021694 h 3878838"/>
                  <a:gd name="connsiteX9" fmla="*/ 3321941 w 6850361"/>
                  <a:gd name="connsiteY9" fmla="*/ 3032042 h 3878838"/>
                  <a:gd name="connsiteX10" fmla="*/ 5929007 w 6850361"/>
                  <a:gd name="connsiteY10" fmla="*/ 1980919 h 3878838"/>
                  <a:gd name="connsiteX11" fmla="*/ 3566636 w 6850361"/>
                  <a:gd name="connsiteY11" fmla="*/ 696795 h 3878838"/>
                  <a:gd name="connsiteX12" fmla="*/ 1041135 w 6850361"/>
                  <a:gd name="connsiteY12" fmla="*/ 1829468 h 3878838"/>
                  <a:gd name="connsiteX0" fmla="*/ 47695 w 6850361"/>
                  <a:gd name="connsiteY0" fmla="*/ 3635227 h 3878838"/>
                  <a:gd name="connsiteX1" fmla="*/ 24392 w 6850361"/>
                  <a:gd name="connsiteY1" fmla="*/ 2487696 h 3878838"/>
                  <a:gd name="connsiteX2" fmla="*/ 47694 w 6850361"/>
                  <a:gd name="connsiteY2" fmla="*/ 1474140 h 3878838"/>
                  <a:gd name="connsiteX3" fmla="*/ 4195850 w 6850361"/>
                  <a:gd name="connsiteY3" fmla="*/ 52834 h 3878838"/>
                  <a:gd name="connsiteX4" fmla="*/ 6817577 w 6850361"/>
                  <a:gd name="connsiteY4" fmla="*/ 3448826 h 3878838"/>
                  <a:gd name="connsiteX5" fmla="*/ 2413075 w 6850361"/>
                  <a:gd name="connsiteY5" fmla="*/ 3850753 h 3878838"/>
                  <a:gd name="connsiteX6" fmla="*/ 47695 w 6850361"/>
                  <a:gd name="connsiteY6" fmla="*/ 3635227 h 3878838"/>
                  <a:gd name="connsiteX7" fmla="*/ 773137 w 6850361"/>
                  <a:gd name="connsiteY7" fmla="*/ 1584817 h 3878838"/>
                  <a:gd name="connsiteX8" fmla="*/ 1935338 w 6850361"/>
                  <a:gd name="connsiteY8" fmla="*/ 2021694 h 3878838"/>
                  <a:gd name="connsiteX9" fmla="*/ 3321941 w 6850361"/>
                  <a:gd name="connsiteY9" fmla="*/ 3032042 h 3878838"/>
                  <a:gd name="connsiteX10" fmla="*/ 5929007 w 6850361"/>
                  <a:gd name="connsiteY10" fmla="*/ 1980919 h 3878838"/>
                  <a:gd name="connsiteX11" fmla="*/ 3566636 w 6850361"/>
                  <a:gd name="connsiteY11" fmla="*/ 696795 h 3878838"/>
                  <a:gd name="connsiteX12" fmla="*/ 773137 w 6850361"/>
                  <a:gd name="connsiteY12" fmla="*/ 1584817 h 3878838"/>
                  <a:gd name="connsiteX0" fmla="*/ 47695 w 6850361"/>
                  <a:gd name="connsiteY0" fmla="*/ 3635227 h 3878838"/>
                  <a:gd name="connsiteX1" fmla="*/ 24392 w 6850361"/>
                  <a:gd name="connsiteY1" fmla="*/ 2487696 h 3878838"/>
                  <a:gd name="connsiteX2" fmla="*/ 47694 w 6850361"/>
                  <a:gd name="connsiteY2" fmla="*/ 1474140 h 3878838"/>
                  <a:gd name="connsiteX3" fmla="*/ 4195850 w 6850361"/>
                  <a:gd name="connsiteY3" fmla="*/ 52834 h 3878838"/>
                  <a:gd name="connsiteX4" fmla="*/ 6817577 w 6850361"/>
                  <a:gd name="connsiteY4" fmla="*/ 3448826 h 3878838"/>
                  <a:gd name="connsiteX5" fmla="*/ 2413075 w 6850361"/>
                  <a:gd name="connsiteY5" fmla="*/ 3850753 h 3878838"/>
                  <a:gd name="connsiteX6" fmla="*/ 47695 w 6850361"/>
                  <a:gd name="connsiteY6" fmla="*/ 3635227 h 3878838"/>
                  <a:gd name="connsiteX7" fmla="*/ 3566636 w 6850361"/>
                  <a:gd name="connsiteY7" fmla="*/ 696795 h 3878838"/>
                  <a:gd name="connsiteX8" fmla="*/ 1935338 w 6850361"/>
                  <a:gd name="connsiteY8" fmla="*/ 2021694 h 3878838"/>
                  <a:gd name="connsiteX9" fmla="*/ 3321941 w 6850361"/>
                  <a:gd name="connsiteY9" fmla="*/ 3032042 h 3878838"/>
                  <a:gd name="connsiteX10" fmla="*/ 5929007 w 6850361"/>
                  <a:gd name="connsiteY10" fmla="*/ 1980919 h 3878838"/>
                  <a:gd name="connsiteX11" fmla="*/ 3566636 w 6850361"/>
                  <a:gd name="connsiteY11" fmla="*/ 696795 h 3878838"/>
                  <a:gd name="connsiteX0" fmla="*/ 47695 w 6850361"/>
                  <a:gd name="connsiteY0" fmla="*/ 3635227 h 3878838"/>
                  <a:gd name="connsiteX1" fmla="*/ 24392 w 6850361"/>
                  <a:gd name="connsiteY1" fmla="*/ 2487696 h 3878838"/>
                  <a:gd name="connsiteX2" fmla="*/ 47694 w 6850361"/>
                  <a:gd name="connsiteY2" fmla="*/ 1474140 h 3878838"/>
                  <a:gd name="connsiteX3" fmla="*/ 4195850 w 6850361"/>
                  <a:gd name="connsiteY3" fmla="*/ 52834 h 3878838"/>
                  <a:gd name="connsiteX4" fmla="*/ 6817577 w 6850361"/>
                  <a:gd name="connsiteY4" fmla="*/ 3448826 h 3878838"/>
                  <a:gd name="connsiteX5" fmla="*/ 2413075 w 6850361"/>
                  <a:gd name="connsiteY5" fmla="*/ 3850753 h 3878838"/>
                  <a:gd name="connsiteX6" fmla="*/ 47695 w 6850361"/>
                  <a:gd name="connsiteY6" fmla="*/ 3635227 h 3878838"/>
                  <a:gd name="connsiteX7" fmla="*/ 2867509 w 6850361"/>
                  <a:gd name="connsiteY7" fmla="*/ 824946 h 3878838"/>
                  <a:gd name="connsiteX8" fmla="*/ 1935338 w 6850361"/>
                  <a:gd name="connsiteY8" fmla="*/ 2021694 h 3878838"/>
                  <a:gd name="connsiteX9" fmla="*/ 3321941 w 6850361"/>
                  <a:gd name="connsiteY9" fmla="*/ 3032042 h 3878838"/>
                  <a:gd name="connsiteX10" fmla="*/ 5929007 w 6850361"/>
                  <a:gd name="connsiteY10" fmla="*/ 1980919 h 3878838"/>
                  <a:gd name="connsiteX11" fmla="*/ 2867509 w 6850361"/>
                  <a:gd name="connsiteY11" fmla="*/ 824946 h 3878838"/>
                  <a:gd name="connsiteX0" fmla="*/ 47695 w 6850361"/>
                  <a:gd name="connsiteY0" fmla="*/ 3635227 h 3878838"/>
                  <a:gd name="connsiteX1" fmla="*/ 24392 w 6850361"/>
                  <a:gd name="connsiteY1" fmla="*/ 2487696 h 3878838"/>
                  <a:gd name="connsiteX2" fmla="*/ 47694 w 6850361"/>
                  <a:gd name="connsiteY2" fmla="*/ 1474140 h 3878838"/>
                  <a:gd name="connsiteX3" fmla="*/ 4195850 w 6850361"/>
                  <a:gd name="connsiteY3" fmla="*/ 52834 h 3878838"/>
                  <a:gd name="connsiteX4" fmla="*/ 6817577 w 6850361"/>
                  <a:gd name="connsiteY4" fmla="*/ 3448826 h 3878838"/>
                  <a:gd name="connsiteX5" fmla="*/ 2413075 w 6850361"/>
                  <a:gd name="connsiteY5" fmla="*/ 3850753 h 3878838"/>
                  <a:gd name="connsiteX6" fmla="*/ 47695 w 6850361"/>
                  <a:gd name="connsiteY6" fmla="*/ 3635227 h 3878838"/>
                  <a:gd name="connsiteX7" fmla="*/ 4277415 w 6850361"/>
                  <a:gd name="connsiteY7" fmla="*/ 452144 h 3878838"/>
                  <a:gd name="connsiteX8" fmla="*/ 1935338 w 6850361"/>
                  <a:gd name="connsiteY8" fmla="*/ 2021694 h 3878838"/>
                  <a:gd name="connsiteX9" fmla="*/ 3321941 w 6850361"/>
                  <a:gd name="connsiteY9" fmla="*/ 3032042 h 3878838"/>
                  <a:gd name="connsiteX10" fmla="*/ 5929007 w 6850361"/>
                  <a:gd name="connsiteY10" fmla="*/ 1980919 h 3878838"/>
                  <a:gd name="connsiteX11" fmla="*/ 4277415 w 6850361"/>
                  <a:gd name="connsiteY11" fmla="*/ 452144 h 3878838"/>
                  <a:gd name="connsiteX0" fmla="*/ 47695 w 6906828"/>
                  <a:gd name="connsiteY0" fmla="*/ 3793320 h 4045818"/>
                  <a:gd name="connsiteX1" fmla="*/ 24392 w 6906828"/>
                  <a:gd name="connsiteY1" fmla="*/ 2645789 h 4045818"/>
                  <a:gd name="connsiteX2" fmla="*/ 47694 w 6906828"/>
                  <a:gd name="connsiteY2" fmla="*/ 1632233 h 4045818"/>
                  <a:gd name="connsiteX3" fmla="*/ 4953237 w 6906828"/>
                  <a:gd name="connsiteY3" fmla="*/ 47826 h 4045818"/>
                  <a:gd name="connsiteX4" fmla="*/ 6817577 w 6906828"/>
                  <a:gd name="connsiteY4" fmla="*/ 3606919 h 4045818"/>
                  <a:gd name="connsiteX5" fmla="*/ 2413075 w 6906828"/>
                  <a:gd name="connsiteY5" fmla="*/ 4008846 h 4045818"/>
                  <a:gd name="connsiteX6" fmla="*/ 47695 w 6906828"/>
                  <a:gd name="connsiteY6" fmla="*/ 3793320 h 4045818"/>
                  <a:gd name="connsiteX7" fmla="*/ 4277415 w 6906828"/>
                  <a:gd name="connsiteY7" fmla="*/ 610237 h 4045818"/>
                  <a:gd name="connsiteX8" fmla="*/ 1935338 w 6906828"/>
                  <a:gd name="connsiteY8" fmla="*/ 2179787 h 4045818"/>
                  <a:gd name="connsiteX9" fmla="*/ 3321941 w 6906828"/>
                  <a:gd name="connsiteY9" fmla="*/ 3190135 h 4045818"/>
                  <a:gd name="connsiteX10" fmla="*/ 5929007 w 6906828"/>
                  <a:gd name="connsiteY10" fmla="*/ 2139012 h 4045818"/>
                  <a:gd name="connsiteX11" fmla="*/ 4277415 w 6906828"/>
                  <a:gd name="connsiteY11" fmla="*/ 610237 h 4045818"/>
                  <a:gd name="connsiteX0" fmla="*/ 164536 w 7039995"/>
                  <a:gd name="connsiteY0" fmla="*/ 3793320 h 3814217"/>
                  <a:gd name="connsiteX1" fmla="*/ 141233 w 7039995"/>
                  <a:gd name="connsiteY1" fmla="*/ 2645789 h 3814217"/>
                  <a:gd name="connsiteX2" fmla="*/ 164535 w 7039995"/>
                  <a:gd name="connsiteY2" fmla="*/ 1632233 h 3814217"/>
                  <a:gd name="connsiteX3" fmla="*/ 5070078 w 7039995"/>
                  <a:gd name="connsiteY3" fmla="*/ 47826 h 3814217"/>
                  <a:gd name="connsiteX4" fmla="*/ 6934418 w 7039995"/>
                  <a:gd name="connsiteY4" fmla="*/ 3606919 h 3814217"/>
                  <a:gd name="connsiteX5" fmla="*/ 2226960 w 7039995"/>
                  <a:gd name="connsiteY5" fmla="*/ 3403043 h 3814217"/>
                  <a:gd name="connsiteX6" fmla="*/ 164536 w 7039995"/>
                  <a:gd name="connsiteY6" fmla="*/ 3793320 h 3814217"/>
                  <a:gd name="connsiteX7" fmla="*/ 4394256 w 7039995"/>
                  <a:gd name="connsiteY7" fmla="*/ 610237 h 3814217"/>
                  <a:gd name="connsiteX8" fmla="*/ 2052179 w 7039995"/>
                  <a:gd name="connsiteY8" fmla="*/ 2179787 h 3814217"/>
                  <a:gd name="connsiteX9" fmla="*/ 3438782 w 7039995"/>
                  <a:gd name="connsiteY9" fmla="*/ 3190135 h 3814217"/>
                  <a:gd name="connsiteX10" fmla="*/ 6045848 w 7039995"/>
                  <a:gd name="connsiteY10" fmla="*/ 2139012 h 3814217"/>
                  <a:gd name="connsiteX11" fmla="*/ 4394256 w 7039995"/>
                  <a:gd name="connsiteY11" fmla="*/ 610237 h 3814217"/>
                  <a:gd name="connsiteX0" fmla="*/ 164536 w 7340100"/>
                  <a:gd name="connsiteY0" fmla="*/ 3798586 h 3923444"/>
                  <a:gd name="connsiteX1" fmla="*/ 141233 w 7340100"/>
                  <a:gd name="connsiteY1" fmla="*/ 2651055 h 3923444"/>
                  <a:gd name="connsiteX2" fmla="*/ 164535 w 7340100"/>
                  <a:gd name="connsiteY2" fmla="*/ 1637499 h 3923444"/>
                  <a:gd name="connsiteX3" fmla="*/ 5070078 w 7340100"/>
                  <a:gd name="connsiteY3" fmla="*/ 53092 h 3923444"/>
                  <a:gd name="connsiteX4" fmla="*/ 7249025 w 7340100"/>
                  <a:gd name="connsiteY4" fmla="*/ 3740335 h 3923444"/>
                  <a:gd name="connsiteX5" fmla="*/ 2226960 w 7340100"/>
                  <a:gd name="connsiteY5" fmla="*/ 3408309 h 3923444"/>
                  <a:gd name="connsiteX6" fmla="*/ 164536 w 7340100"/>
                  <a:gd name="connsiteY6" fmla="*/ 3798586 h 3923444"/>
                  <a:gd name="connsiteX7" fmla="*/ 4394256 w 7340100"/>
                  <a:gd name="connsiteY7" fmla="*/ 615503 h 3923444"/>
                  <a:gd name="connsiteX8" fmla="*/ 2052179 w 7340100"/>
                  <a:gd name="connsiteY8" fmla="*/ 2185053 h 3923444"/>
                  <a:gd name="connsiteX9" fmla="*/ 3438782 w 7340100"/>
                  <a:gd name="connsiteY9" fmla="*/ 3195401 h 3923444"/>
                  <a:gd name="connsiteX10" fmla="*/ 6045848 w 7340100"/>
                  <a:gd name="connsiteY10" fmla="*/ 2144278 h 3923444"/>
                  <a:gd name="connsiteX11" fmla="*/ 4394256 w 7340100"/>
                  <a:gd name="connsiteY11" fmla="*/ 615503 h 3923444"/>
                  <a:gd name="connsiteX0" fmla="*/ 164536 w 7340100"/>
                  <a:gd name="connsiteY0" fmla="*/ 3798586 h 3923444"/>
                  <a:gd name="connsiteX1" fmla="*/ 141233 w 7340100"/>
                  <a:gd name="connsiteY1" fmla="*/ 2651055 h 3923444"/>
                  <a:gd name="connsiteX2" fmla="*/ 164535 w 7340100"/>
                  <a:gd name="connsiteY2" fmla="*/ 1637499 h 3923444"/>
                  <a:gd name="connsiteX3" fmla="*/ 5070078 w 7340100"/>
                  <a:gd name="connsiteY3" fmla="*/ 53092 h 3923444"/>
                  <a:gd name="connsiteX4" fmla="*/ 7249025 w 7340100"/>
                  <a:gd name="connsiteY4" fmla="*/ 3740335 h 3923444"/>
                  <a:gd name="connsiteX5" fmla="*/ 2226960 w 7340100"/>
                  <a:gd name="connsiteY5" fmla="*/ 3408309 h 3923444"/>
                  <a:gd name="connsiteX6" fmla="*/ 164536 w 7340100"/>
                  <a:gd name="connsiteY6" fmla="*/ 3798586 h 3923444"/>
                  <a:gd name="connsiteX7" fmla="*/ 4394256 w 7340100"/>
                  <a:gd name="connsiteY7" fmla="*/ 615503 h 3923444"/>
                  <a:gd name="connsiteX8" fmla="*/ 2052179 w 7340100"/>
                  <a:gd name="connsiteY8" fmla="*/ 2185053 h 3923444"/>
                  <a:gd name="connsiteX9" fmla="*/ 3438782 w 7340100"/>
                  <a:gd name="connsiteY9" fmla="*/ 3195401 h 3923444"/>
                  <a:gd name="connsiteX10" fmla="*/ 5917675 w 7340100"/>
                  <a:gd name="connsiteY10" fmla="*/ 2097677 h 3923444"/>
                  <a:gd name="connsiteX11" fmla="*/ 4394256 w 7340100"/>
                  <a:gd name="connsiteY11" fmla="*/ 615503 h 3923444"/>
                  <a:gd name="connsiteX0" fmla="*/ 47695 w 7223259"/>
                  <a:gd name="connsiteY0" fmla="*/ 3798586 h 3923444"/>
                  <a:gd name="connsiteX1" fmla="*/ 24392 w 7223259"/>
                  <a:gd name="connsiteY1" fmla="*/ 2651055 h 3923444"/>
                  <a:gd name="connsiteX2" fmla="*/ 47694 w 7223259"/>
                  <a:gd name="connsiteY2" fmla="*/ 1637499 h 3923444"/>
                  <a:gd name="connsiteX3" fmla="*/ 4953237 w 7223259"/>
                  <a:gd name="connsiteY3" fmla="*/ 53092 h 3923444"/>
                  <a:gd name="connsiteX4" fmla="*/ 7132184 w 7223259"/>
                  <a:gd name="connsiteY4" fmla="*/ 3740335 h 3923444"/>
                  <a:gd name="connsiteX5" fmla="*/ 2110119 w 7223259"/>
                  <a:gd name="connsiteY5" fmla="*/ 3408309 h 3923444"/>
                  <a:gd name="connsiteX6" fmla="*/ 47695 w 7223259"/>
                  <a:gd name="connsiteY6" fmla="*/ 3798586 h 3923444"/>
                  <a:gd name="connsiteX7" fmla="*/ 4277415 w 7223259"/>
                  <a:gd name="connsiteY7" fmla="*/ 615503 h 3923444"/>
                  <a:gd name="connsiteX8" fmla="*/ 1935338 w 7223259"/>
                  <a:gd name="connsiteY8" fmla="*/ 2185053 h 3923444"/>
                  <a:gd name="connsiteX9" fmla="*/ 3321941 w 7223259"/>
                  <a:gd name="connsiteY9" fmla="*/ 3195401 h 3923444"/>
                  <a:gd name="connsiteX10" fmla="*/ 5800834 w 7223259"/>
                  <a:gd name="connsiteY10" fmla="*/ 2097677 h 3923444"/>
                  <a:gd name="connsiteX11" fmla="*/ 4277415 w 7223259"/>
                  <a:gd name="connsiteY11" fmla="*/ 615503 h 3923444"/>
                  <a:gd name="connsiteX0" fmla="*/ 47695 w 7223259"/>
                  <a:gd name="connsiteY0" fmla="*/ 3798586 h 3923444"/>
                  <a:gd name="connsiteX1" fmla="*/ 24392 w 7223259"/>
                  <a:gd name="connsiteY1" fmla="*/ 2651055 h 3923444"/>
                  <a:gd name="connsiteX2" fmla="*/ 47694 w 7223259"/>
                  <a:gd name="connsiteY2" fmla="*/ 1637499 h 3923444"/>
                  <a:gd name="connsiteX3" fmla="*/ 4953237 w 7223259"/>
                  <a:gd name="connsiteY3" fmla="*/ 53092 h 3923444"/>
                  <a:gd name="connsiteX4" fmla="*/ 7132184 w 7223259"/>
                  <a:gd name="connsiteY4" fmla="*/ 3740335 h 3923444"/>
                  <a:gd name="connsiteX5" fmla="*/ 2110119 w 7223259"/>
                  <a:gd name="connsiteY5" fmla="*/ 3408309 h 3923444"/>
                  <a:gd name="connsiteX6" fmla="*/ 47695 w 7223259"/>
                  <a:gd name="connsiteY6" fmla="*/ 3798586 h 3923444"/>
                  <a:gd name="connsiteX7" fmla="*/ 4277415 w 7223259"/>
                  <a:gd name="connsiteY7" fmla="*/ 615503 h 3923444"/>
                  <a:gd name="connsiteX8" fmla="*/ 1935338 w 7223259"/>
                  <a:gd name="connsiteY8" fmla="*/ 2185053 h 3923444"/>
                  <a:gd name="connsiteX9" fmla="*/ 3321941 w 7223259"/>
                  <a:gd name="connsiteY9" fmla="*/ 3195401 h 3923444"/>
                  <a:gd name="connsiteX10" fmla="*/ 5800834 w 7223259"/>
                  <a:gd name="connsiteY10" fmla="*/ 2097677 h 3923444"/>
                  <a:gd name="connsiteX11" fmla="*/ 4277415 w 7223259"/>
                  <a:gd name="connsiteY11" fmla="*/ 615503 h 3923444"/>
                  <a:gd name="connsiteX0" fmla="*/ 47695 w 7223259"/>
                  <a:gd name="connsiteY0" fmla="*/ 3798586 h 3923444"/>
                  <a:gd name="connsiteX1" fmla="*/ 24392 w 7223259"/>
                  <a:gd name="connsiteY1" fmla="*/ 2651055 h 3923444"/>
                  <a:gd name="connsiteX2" fmla="*/ 47694 w 7223259"/>
                  <a:gd name="connsiteY2" fmla="*/ 1637499 h 3923444"/>
                  <a:gd name="connsiteX3" fmla="*/ 4953237 w 7223259"/>
                  <a:gd name="connsiteY3" fmla="*/ 53092 h 3923444"/>
                  <a:gd name="connsiteX4" fmla="*/ 7132184 w 7223259"/>
                  <a:gd name="connsiteY4" fmla="*/ 3740335 h 3923444"/>
                  <a:gd name="connsiteX5" fmla="*/ 2110119 w 7223259"/>
                  <a:gd name="connsiteY5" fmla="*/ 3408309 h 3923444"/>
                  <a:gd name="connsiteX6" fmla="*/ 47695 w 7223259"/>
                  <a:gd name="connsiteY6" fmla="*/ 3798586 h 3923444"/>
                  <a:gd name="connsiteX7" fmla="*/ 4277415 w 7223259"/>
                  <a:gd name="connsiteY7" fmla="*/ 615503 h 3923444"/>
                  <a:gd name="connsiteX8" fmla="*/ 2098468 w 7223259"/>
                  <a:gd name="connsiteY8" fmla="*/ 2033602 h 3923444"/>
                  <a:gd name="connsiteX9" fmla="*/ 3321941 w 7223259"/>
                  <a:gd name="connsiteY9" fmla="*/ 3195401 h 3923444"/>
                  <a:gd name="connsiteX10" fmla="*/ 5800834 w 7223259"/>
                  <a:gd name="connsiteY10" fmla="*/ 2097677 h 3923444"/>
                  <a:gd name="connsiteX11" fmla="*/ 4277415 w 7223259"/>
                  <a:gd name="connsiteY11" fmla="*/ 615503 h 3923444"/>
                  <a:gd name="connsiteX0" fmla="*/ 47695 w 7223259"/>
                  <a:gd name="connsiteY0" fmla="*/ 3798586 h 3923444"/>
                  <a:gd name="connsiteX1" fmla="*/ 24392 w 7223259"/>
                  <a:gd name="connsiteY1" fmla="*/ 2651055 h 3923444"/>
                  <a:gd name="connsiteX2" fmla="*/ 47694 w 7223259"/>
                  <a:gd name="connsiteY2" fmla="*/ 1637499 h 3923444"/>
                  <a:gd name="connsiteX3" fmla="*/ 4953237 w 7223259"/>
                  <a:gd name="connsiteY3" fmla="*/ 53092 h 3923444"/>
                  <a:gd name="connsiteX4" fmla="*/ 7132184 w 7223259"/>
                  <a:gd name="connsiteY4" fmla="*/ 3740335 h 3923444"/>
                  <a:gd name="connsiteX5" fmla="*/ 2110119 w 7223259"/>
                  <a:gd name="connsiteY5" fmla="*/ 3408309 h 3923444"/>
                  <a:gd name="connsiteX6" fmla="*/ 47695 w 7223259"/>
                  <a:gd name="connsiteY6" fmla="*/ 3798586 h 3923444"/>
                  <a:gd name="connsiteX7" fmla="*/ 4277415 w 7223259"/>
                  <a:gd name="connsiteY7" fmla="*/ 615503 h 3923444"/>
                  <a:gd name="connsiteX8" fmla="*/ 2098468 w 7223259"/>
                  <a:gd name="connsiteY8" fmla="*/ 2033602 h 3923444"/>
                  <a:gd name="connsiteX9" fmla="*/ 3321941 w 7223259"/>
                  <a:gd name="connsiteY9" fmla="*/ 3195401 h 3923444"/>
                  <a:gd name="connsiteX10" fmla="*/ 5800834 w 7223259"/>
                  <a:gd name="connsiteY10" fmla="*/ 2097677 h 3923444"/>
                  <a:gd name="connsiteX11" fmla="*/ 4277415 w 7223259"/>
                  <a:gd name="connsiteY11" fmla="*/ 615503 h 3923444"/>
                  <a:gd name="connsiteX0" fmla="*/ 47695 w 7223259"/>
                  <a:gd name="connsiteY0" fmla="*/ 3798586 h 3923444"/>
                  <a:gd name="connsiteX1" fmla="*/ 24392 w 7223259"/>
                  <a:gd name="connsiteY1" fmla="*/ 2651055 h 3923444"/>
                  <a:gd name="connsiteX2" fmla="*/ 47694 w 7223259"/>
                  <a:gd name="connsiteY2" fmla="*/ 1637499 h 3923444"/>
                  <a:gd name="connsiteX3" fmla="*/ 4953237 w 7223259"/>
                  <a:gd name="connsiteY3" fmla="*/ 53092 h 3923444"/>
                  <a:gd name="connsiteX4" fmla="*/ 7132184 w 7223259"/>
                  <a:gd name="connsiteY4" fmla="*/ 3740335 h 3923444"/>
                  <a:gd name="connsiteX5" fmla="*/ 2110119 w 7223259"/>
                  <a:gd name="connsiteY5" fmla="*/ 3408309 h 3923444"/>
                  <a:gd name="connsiteX6" fmla="*/ 47695 w 7223259"/>
                  <a:gd name="connsiteY6" fmla="*/ 3798586 h 3923444"/>
                  <a:gd name="connsiteX7" fmla="*/ 4277415 w 7223259"/>
                  <a:gd name="connsiteY7" fmla="*/ 615503 h 3923444"/>
                  <a:gd name="connsiteX8" fmla="*/ 2098468 w 7223259"/>
                  <a:gd name="connsiteY8" fmla="*/ 2033602 h 3923444"/>
                  <a:gd name="connsiteX9" fmla="*/ 3321941 w 7223259"/>
                  <a:gd name="connsiteY9" fmla="*/ 3195401 h 3923444"/>
                  <a:gd name="connsiteX10" fmla="*/ 5800834 w 7223259"/>
                  <a:gd name="connsiteY10" fmla="*/ 2097677 h 3923444"/>
                  <a:gd name="connsiteX11" fmla="*/ 4277415 w 7223259"/>
                  <a:gd name="connsiteY11" fmla="*/ 615503 h 3923444"/>
                  <a:gd name="connsiteX0" fmla="*/ 47695 w 7223259"/>
                  <a:gd name="connsiteY0" fmla="*/ 3798586 h 3923444"/>
                  <a:gd name="connsiteX1" fmla="*/ 24392 w 7223259"/>
                  <a:gd name="connsiteY1" fmla="*/ 2651055 h 3923444"/>
                  <a:gd name="connsiteX2" fmla="*/ 47694 w 7223259"/>
                  <a:gd name="connsiteY2" fmla="*/ 1637499 h 3923444"/>
                  <a:gd name="connsiteX3" fmla="*/ 4953237 w 7223259"/>
                  <a:gd name="connsiteY3" fmla="*/ 53092 h 3923444"/>
                  <a:gd name="connsiteX4" fmla="*/ 7132184 w 7223259"/>
                  <a:gd name="connsiteY4" fmla="*/ 3740335 h 3923444"/>
                  <a:gd name="connsiteX5" fmla="*/ 2110119 w 7223259"/>
                  <a:gd name="connsiteY5" fmla="*/ 3408309 h 3923444"/>
                  <a:gd name="connsiteX6" fmla="*/ 47695 w 7223259"/>
                  <a:gd name="connsiteY6" fmla="*/ 3798586 h 3923444"/>
                  <a:gd name="connsiteX7" fmla="*/ 4277415 w 7223259"/>
                  <a:gd name="connsiteY7" fmla="*/ 615503 h 3923444"/>
                  <a:gd name="connsiteX8" fmla="*/ 2098468 w 7223259"/>
                  <a:gd name="connsiteY8" fmla="*/ 2033602 h 3923444"/>
                  <a:gd name="connsiteX9" fmla="*/ 3321941 w 7223259"/>
                  <a:gd name="connsiteY9" fmla="*/ 3195401 h 3923444"/>
                  <a:gd name="connsiteX10" fmla="*/ 5800834 w 7223259"/>
                  <a:gd name="connsiteY10" fmla="*/ 2097677 h 3923444"/>
                  <a:gd name="connsiteX11" fmla="*/ 4277415 w 7223259"/>
                  <a:gd name="connsiteY11" fmla="*/ 615503 h 3923444"/>
                  <a:gd name="connsiteX0" fmla="*/ 47695 w 7223259"/>
                  <a:gd name="connsiteY0" fmla="*/ 3798586 h 3923444"/>
                  <a:gd name="connsiteX1" fmla="*/ 24392 w 7223259"/>
                  <a:gd name="connsiteY1" fmla="*/ 2651055 h 3923444"/>
                  <a:gd name="connsiteX2" fmla="*/ 47694 w 7223259"/>
                  <a:gd name="connsiteY2" fmla="*/ 1637499 h 3923444"/>
                  <a:gd name="connsiteX3" fmla="*/ 4953237 w 7223259"/>
                  <a:gd name="connsiteY3" fmla="*/ 53092 h 3923444"/>
                  <a:gd name="connsiteX4" fmla="*/ 7132184 w 7223259"/>
                  <a:gd name="connsiteY4" fmla="*/ 3740335 h 3923444"/>
                  <a:gd name="connsiteX5" fmla="*/ 2110119 w 7223259"/>
                  <a:gd name="connsiteY5" fmla="*/ 3408309 h 3923444"/>
                  <a:gd name="connsiteX6" fmla="*/ 47695 w 7223259"/>
                  <a:gd name="connsiteY6" fmla="*/ 3798586 h 3923444"/>
                  <a:gd name="connsiteX7" fmla="*/ 4277415 w 7223259"/>
                  <a:gd name="connsiteY7" fmla="*/ 615503 h 3923444"/>
                  <a:gd name="connsiteX8" fmla="*/ 2098468 w 7223259"/>
                  <a:gd name="connsiteY8" fmla="*/ 2033602 h 3923444"/>
                  <a:gd name="connsiteX9" fmla="*/ 3321941 w 7223259"/>
                  <a:gd name="connsiteY9" fmla="*/ 3195401 h 3923444"/>
                  <a:gd name="connsiteX10" fmla="*/ 5800834 w 7223259"/>
                  <a:gd name="connsiteY10" fmla="*/ 2097677 h 3923444"/>
                  <a:gd name="connsiteX11" fmla="*/ 4277415 w 7223259"/>
                  <a:gd name="connsiteY11" fmla="*/ 615503 h 3923444"/>
                  <a:gd name="connsiteX0" fmla="*/ 47695 w 7223259"/>
                  <a:gd name="connsiteY0" fmla="*/ 3798586 h 3923444"/>
                  <a:gd name="connsiteX1" fmla="*/ 24392 w 7223259"/>
                  <a:gd name="connsiteY1" fmla="*/ 2651055 h 3923444"/>
                  <a:gd name="connsiteX2" fmla="*/ 47694 w 7223259"/>
                  <a:gd name="connsiteY2" fmla="*/ 1637499 h 3923444"/>
                  <a:gd name="connsiteX3" fmla="*/ 4953237 w 7223259"/>
                  <a:gd name="connsiteY3" fmla="*/ 53092 h 3923444"/>
                  <a:gd name="connsiteX4" fmla="*/ 7132184 w 7223259"/>
                  <a:gd name="connsiteY4" fmla="*/ 3740335 h 3923444"/>
                  <a:gd name="connsiteX5" fmla="*/ 2110119 w 7223259"/>
                  <a:gd name="connsiteY5" fmla="*/ 3408309 h 3923444"/>
                  <a:gd name="connsiteX6" fmla="*/ 47695 w 7223259"/>
                  <a:gd name="connsiteY6" fmla="*/ 3798586 h 3923444"/>
                  <a:gd name="connsiteX7" fmla="*/ 4277415 w 7223259"/>
                  <a:gd name="connsiteY7" fmla="*/ 615503 h 3923444"/>
                  <a:gd name="connsiteX8" fmla="*/ 2098468 w 7223259"/>
                  <a:gd name="connsiteY8" fmla="*/ 2033602 h 3923444"/>
                  <a:gd name="connsiteX9" fmla="*/ 3321941 w 7223259"/>
                  <a:gd name="connsiteY9" fmla="*/ 3195401 h 3923444"/>
                  <a:gd name="connsiteX10" fmla="*/ 5800834 w 7223259"/>
                  <a:gd name="connsiteY10" fmla="*/ 2097677 h 3923444"/>
                  <a:gd name="connsiteX11" fmla="*/ 4277415 w 7223259"/>
                  <a:gd name="connsiteY11" fmla="*/ 615503 h 3923444"/>
                  <a:gd name="connsiteX0" fmla="*/ 47695 w 7223259"/>
                  <a:gd name="connsiteY0" fmla="*/ 3798586 h 3923444"/>
                  <a:gd name="connsiteX1" fmla="*/ 24392 w 7223259"/>
                  <a:gd name="connsiteY1" fmla="*/ 2651055 h 3923444"/>
                  <a:gd name="connsiteX2" fmla="*/ 47694 w 7223259"/>
                  <a:gd name="connsiteY2" fmla="*/ 1637499 h 3923444"/>
                  <a:gd name="connsiteX3" fmla="*/ 4953237 w 7223259"/>
                  <a:gd name="connsiteY3" fmla="*/ 53092 h 3923444"/>
                  <a:gd name="connsiteX4" fmla="*/ 7132184 w 7223259"/>
                  <a:gd name="connsiteY4" fmla="*/ 3740335 h 3923444"/>
                  <a:gd name="connsiteX5" fmla="*/ 2110119 w 7223259"/>
                  <a:gd name="connsiteY5" fmla="*/ 3408309 h 3923444"/>
                  <a:gd name="connsiteX6" fmla="*/ 47695 w 7223259"/>
                  <a:gd name="connsiteY6" fmla="*/ 3798586 h 3923444"/>
                  <a:gd name="connsiteX7" fmla="*/ 4277415 w 7223259"/>
                  <a:gd name="connsiteY7" fmla="*/ 615503 h 3923444"/>
                  <a:gd name="connsiteX8" fmla="*/ 2098468 w 7223259"/>
                  <a:gd name="connsiteY8" fmla="*/ 2033602 h 3923444"/>
                  <a:gd name="connsiteX9" fmla="*/ 3321941 w 7223259"/>
                  <a:gd name="connsiteY9" fmla="*/ 3195401 h 3923444"/>
                  <a:gd name="connsiteX10" fmla="*/ 5800834 w 7223259"/>
                  <a:gd name="connsiteY10" fmla="*/ 2097677 h 3923444"/>
                  <a:gd name="connsiteX11" fmla="*/ 4277415 w 7223259"/>
                  <a:gd name="connsiteY11" fmla="*/ 615503 h 3923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223259" h="3923444">
                    <a:moveTo>
                      <a:pt x="47695" y="3798586"/>
                    </a:moveTo>
                    <a:cubicBezTo>
                      <a:pt x="14680" y="3684028"/>
                      <a:pt x="8856" y="3003469"/>
                      <a:pt x="24392" y="2651055"/>
                    </a:cubicBezTo>
                    <a:cubicBezTo>
                      <a:pt x="39928" y="2298641"/>
                      <a:pt x="-53291" y="1740408"/>
                      <a:pt x="47694" y="1637499"/>
                    </a:cubicBezTo>
                    <a:cubicBezTo>
                      <a:pt x="859458" y="1185088"/>
                      <a:pt x="3772489" y="-297381"/>
                      <a:pt x="4953237" y="53092"/>
                    </a:cubicBezTo>
                    <a:cubicBezTo>
                      <a:pt x="6133985" y="403565"/>
                      <a:pt x="7606037" y="3181132"/>
                      <a:pt x="7132184" y="3740335"/>
                    </a:cubicBezTo>
                    <a:cubicBezTo>
                      <a:pt x="6658331" y="4299538"/>
                      <a:pt x="3290867" y="3398601"/>
                      <a:pt x="2110119" y="3408309"/>
                    </a:cubicBezTo>
                    <a:cubicBezTo>
                      <a:pt x="929371" y="3418017"/>
                      <a:pt x="80710" y="3913144"/>
                      <a:pt x="47695" y="3798586"/>
                    </a:cubicBezTo>
                    <a:close/>
                    <a:moveTo>
                      <a:pt x="4277415" y="615503"/>
                    </a:moveTo>
                    <a:cubicBezTo>
                      <a:pt x="3660354" y="604824"/>
                      <a:pt x="1976121" y="1621094"/>
                      <a:pt x="2098468" y="2033602"/>
                    </a:cubicBezTo>
                    <a:cubicBezTo>
                      <a:pt x="2210603" y="2280631"/>
                      <a:pt x="2704880" y="3184722"/>
                      <a:pt x="3321941" y="3195401"/>
                    </a:cubicBezTo>
                    <a:cubicBezTo>
                      <a:pt x="3939002" y="3206080"/>
                      <a:pt x="5800834" y="2536645"/>
                      <a:pt x="5800834" y="2097677"/>
                    </a:cubicBezTo>
                    <a:cubicBezTo>
                      <a:pt x="5800834" y="1658709"/>
                      <a:pt x="4894476" y="626182"/>
                      <a:pt x="4277415" y="615503"/>
                    </a:cubicBezTo>
                    <a:close/>
                  </a:path>
                </a:pathLst>
              </a:custGeom>
              <a:solidFill>
                <a:srgbClr val="92D050">
                  <a:alpha val="20000"/>
                </a:srgbClr>
              </a:solidFill>
              <a:ln w="12700">
                <a:solidFill>
                  <a:srgbClr val="3B6E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02" tIns="45718" rIns="91402" bIns="45718" rtlCol="0" anchor="ctr"/>
              <a:lstStyle/>
              <a:p>
                <a:pPr algn="ctr" defTabSz="685205"/>
                <a:endParaRPr lang="en-US">
                  <a:solidFill>
                    <a:prstClr val="white"/>
                  </a:solidFill>
                  <a:latin typeface="Calibri"/>
                  <a:cs typeface="Calibri"/>
                </a:endParaRPr>
              </a:p>
            </p:txBody>
          </p:sp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774FB736-E792-0547-82BB-69383B11927D}"/>
                  </a:ext>
                </a:extLst>
              </p:cNvPr>
              <p:cNvGrpSpPr/>
              <p:nvPr/>
            </p:nvGrpSpPr>
            <p:grpSpPr>
              <a:xfrm>
                <a:off x="1670782" y="1560879"/>
                <a:ext cx="3115752" cy="2024125"/>
                <a:chOff x="700588" y="1108388"/>
                <a:chExt cx="7058813" cy="3715512"/>
              </a:xfrm>
            </p:grpSpPr>
            <p:grpSp>
              <p:nvGrpSpPr>
                <p:cNvPr id="278" name="Group 277">
                  <a:extLst>
                    <a:ext uri="{FF2B5EF4-FFF2-40B4-BE49-F238E27FC236}">
                      <a16:creationId xmlns:a16="http://schemas.microsoft.com/office/drawing/2014/main" id="{8C64A165-3F30-4745-8347-92EA6D7998C9}"/>
                    </a:ext>
                  </a:extLst>
                </p:cNvPr>
                <p:cNvGrpSpPr/>
                <p:nvPr/>
              </p:nvGrpSpPr>
              <p:grpSpPr>
                <a:xfrm>
                  <a:off x="4567402" y="1108388"/>
                  <a:ext cx="990090" cy="480060"/>
                  <a:chOff x="3446138" y="2804946"/>
                  <a:chExt cx="990090" cy="480060"/>
                </a:xfrm>
              </p:grpSpPr>
              <p:pic>
                <p:nvPicPr>
                  <p:cNvPr id="299" name="Picture 298">
                    <a:extLst>
                      <a:ext uri="{FF2B5EF4-FFF2-40B4-BE49-F238E27FC236}">
                        <a16:creationId xmlns:a16="http://schemas.microsoft.com/office/drawing/2014/main" id="{0EF4FBD0-A8A0-FD4A-995E-FA49181EAAE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956168" y="2804946"/>
                    <a:ext cx="480060" cy="480060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p:spPr>
              </p:pic>
              <p:pic>
                <p:nvPicPr>
                  <p:cNvPr id="300" name="Picture 299">
                    <a:extLst>
                      <a:ext uri="{FF2B5EF4-FFF2-40B4-BE49-F238E27FC236}">
                        <a16:creationId xmlns:a16="http://schemas.microsoft.com/office/drawing/2014/main" id="{CB268EDD-2BF4-8142-8676-DD1C9691217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46138" y="2804946"/>
                    <a:ext cx="480060" cy="480060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p:spPr>
              </p:pic>
              <p:cxnSp>
                <p:nvCxnSpPr>
                  <p:cNvPr id="301" name="Straight Connector 300">
                    <a:extLst>
                      <a:ext uri="{FF2B5EF4-FFF2-40B4-BE49-F238E27FC236}">
                        <a16:creationId xmlns:a16="http://schemas.microsoft.com/office/drawing/2014/main" id="{245AB6C9-D309-5944-B5A1-884A1A8AB6D9}"/>
                      </a:ext>
                    </a:extLst>
                  </p:cNvPr>
                  <p:cNvCxnSpPr>
                    <a:stCxn id="299" idx="1"/>
                    <a:endCxn id="300" idx="3"/>
                  </p:cNvCxnSpPr>
                  <p:nvPr/>
                </p:nvCxnSpPr>
                <p:spPr>
                  <a:xfrm flipH="1">
                    <a:off x="3926198" y="3044976"/>
                    <a:ext cx="29970" cy="0"/>
                  </a:xfrm>
                  <a:prstGeom prst="line">
                    <a:avLst/>
                  </a:prstGeom>
                  <a:ln w="38100" cmpd="dbl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9" name="Group 278">
                  <a:extLst>
                    <a:ext uri="{FF2B5EF4-FFF2-40B4-BE49-F238E27FC236}">
                      <a16:creationId xmlns:a16="http://schemas.microsoft.com/office/drawing/2014/main" id="{00B40823-0EBF-3042-86F2-FB7F0AF44F03}"/>
                    </a:ext>
                  </a:extLst>
                </p:cNvPr>
                <p:cNvGrpSpPr/>
                <p:nvPr/>
              </p:nvGrpSpPr>
              <p:grpSpPr>
                <a:xfrm>
                  <a:off x="700588" y="3829060"/>
                  <a:ext cx="480060" cy="994840"/>
                  <a:chOff x="4363430" y="3508478"/>
                  <a:chExt cx="480060" cy="994840"/>
                </a:xfrm>
              </p:grpSpPr>
              <p:pic>
                <p:nvPicPr>
                  <p:cNvPr id="296" name="Picture 295">
                    <a:extLst>
                      <a:ext uri="{FF2B5EF4-FFF2-40B4-BE49-F238E27FC236}">
                        <a16:creationId xmlns:a16="http://schemas.microsoft.com/office/drawing/2014/main" id="{FEAC0909-3546-7A47-B008-82EA1F9B4D5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63430" y="4023258"/>
                    <a:ext cx="480060" cy="480060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p:spPr>
              </p:pic>
              <p:pic>
                <p:nvPicPr>
                  <p:cNvPr id="297" name="Picture 296">
                    <a:extLst>
                      <a:ext uri="{FF2B5EF4-FFF2-40B4-BE49-F238E27FC236}">
                        <a16:creationId xmlns:a16="http://schemas.microsoft.com/office/drawing/2014/main" id="{B049C4B4-3570-EE4D-B014-DBE4FFD003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63430" y="3508478"/>
                    <a:ext cx="480060" cy="480060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p:spPr>
              </p:pic>
              <p:cxnSp>
                <p:nvCxnSpPr>
                  <p:cNvPr id="298" name="Straight Connector 297">
                    <a:extLst>
                      <a:ext uri="{FF2B5EF4-FFF2-40B4-BE49-F238E27FC236}">
                        <a16:creationId xmlns:a16="http://schemas.microsoft.com/office/drawing/2014/main" id="{A8C1F961-30D7-8042-BFD3-CA2D0BAE5B21}"/>
                      </a:ext>
                    </a:extLst>
                  </p:cNvPr>
                  <p:cNvCxnSpPr>
                    <a:stCxn id="296" idx="0"/>
                    <a:endCxn id="297" idx="2"/>
                  </p:cNvCxnSpPr>
                  <p:nvPr/>
                </p:nvCxnSpPr>
                <p:spPr>
                  <a:xfrm flipV="1">
                    <a:off x="4603460" y="3988538"/>
                    <a:ext cx="0" cy="34720"/>
                  </a:xfrm>
                  <a:prstGeom prst="line">
                    <a:avLst/>
                  </a:prstGeom>
                  <a:ln w="38100" cmpd="dbl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0" name="Group 279">
                  <a:extLst>
                    <a:ext uri="{FF2B5EF4-FFF2-40B4-BE49-F238E27FC236}">
                      <a16:creationId xmlns:a16="http://schemas.microsoft.com/office/drawing/2014/main" id="{73D88298-5128-EC42-B2C1-AE493F5D2B78}"/>
                    </a:ext>
                  </a:extLst>
                </p:cNvPr>
                <p:cNvGrpSpPr/>
                <p:nvPr/>
              </p:nvGrpSpPr>
              <p:grpSpPr>
                <a:xfrm>
                  <a:off x="700588" y="2797467"/>
                  <a:ext cx="480060" cy="994840"/>
                  <a:chOff x="4363430" y="3508478"/>
                  <a:chExt cx="480060" cy="994840"/>
                </a:xfrm>
              </p:grpSpPr>
              <p:pic>
                <p:nvPicPr>
                  <p:cNvPr id="293" name="Picture 292">
                    <a:extLst>
                      <a:ext uri="{FF2B5EF4-FFF2-40B4-BE49-F238E27FC236}">
                        <a16:creationId xmlns:a16="http://schemas.microsoft.com/office/drawing/2014/main" id="{90DBB951-2B0C-1C40-9AB5-F2372808C0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63430" y="4023258"/>
                    <a:ext cx="480060" cy="480060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p:spPr>
              </p:pic>
              <p:pic>
                <p:nvPicPr>
                  <p:cNvPr id="294" name="Picture 293">
                    <a:extLst>
                      <a:ext uri="{FF2B5EF4-FFF2-40B4-BE49-F238E27FC236}">
                        <a16:creationId xmlns:a16="http://schemas.microsoft.com/office/drawing/2014/main" id="{9483A880-E4BE-4240-B9BB-5ADCE3F18D3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63430" y="3508478"/>
                    <a:ext cx="480060" cy="480060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p:spPr>
              </p:pic>
              <p:cxnSp>
                <p:nvCxnSpPr>
                  <p:cNvPr id="295" name="Straight Connector 294">
                    <a:extLst>
                      <a:ext uri="{FF2B5EF4-FFF2-40B4-BE49-F238E27FC236}">
                        <a16:creationId xmlns:a16="http://schemas.microsoft.com/office/drawing/2014/main" id="{0D62E289-BEE7-EC41-BC6C-D7C02E54DAF6}"/>
                      </a:ext>
                    </a:extLst>
                  </p:cNvPr>
                  <p:cNvCxnSpPr>
                    <a:stCxn id="293" idx="0"/>
                    <a:endCxn id="294" idx="2"/>
                  </p:cNvCxnSpPr>
                  <p:nvPr/>
                </p:nvCxnSpPr>
                <p:spPr>
                  <a:xfrm flipV="1">
                    <a:off x="4603460" y="3988538"/>
                    <a:ext cx="0" cy="34720"/>
                  </a:xfrm>
                  <a:prstGeom prst="line">
                    <a:avLst/>
                  </a:prstGeom>
                  <a:ln w="38100" cmpd="dbl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1" name="Group 280">
                  <a:extLst>
                    <a:ext uri="{FF2B5EF4-FFF2-40B4-BE49-F238E27FC236}">
                      <a16:creationId xmlns:a16="http://schemas.microsoft.com/office/drawing/2014/main" id="{C03975D3-C074-DB49-803C-841085F84BAC}"/>
                    </a:ext>
                  </a:extLst>
                </p:cNvPr>
                <p:cNvGrpSpPr/>
                <p:nvPr/>
              </p:nvGrpSpPr>
              <p:grpSpPr>
                <a:xfrm>
                  <a:off x="2348310" y="3290179"/>
                  <a:ext cx="480060" cy="994840"/>
                  <a:chOff x="4363430" y="3508478"/>
                  <a:chExt cx="480060" cy="994840"/>
                </a:xfrm>
              </p:grpSpPr>
              <p:pic>
                <p:nvPicPr>
                  <p:cNvPr id="290" name="Picture 289">
                    <a:extLst>
                      <a:ext uri="{FF2B5EF4-FFF2-40B4-BE49-F238E27FC236}">
                        <a16:creationId xmlns:a16="http://schemas.microsoft.com/office/drawing/2014/main" id="{804BF798-B4ED-F941-9417-7BD1F96D0F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63430" y="4023258"/>
                    <a:ext cx="480060" cy="480060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p:spPr>
              </p:pic>
              <p:pic>
                <p:nvPicPr>
                  <p:cNvPr id="291" name="Picture 290">
                    <a:extLst>
                      <a:ext uri="{FF2B5EF4-FFF2-40B4-BE49-F238E27FC236}">
                        <a16:creationId xmlns:a16="http://schemas.microsoft.com/office/drawing/2014/main" id="{9A5D9A23-E7CD-C34B-82A5-B634CC4728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63430" y="3508478"/>
                    <a:ext cx="480060" cy="480060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p:spPr>
              </p:pic>
              <p:cxnSp>
                <p:nvCxnSpPr>
                  <p:cNvPr id="292" name="Straight Connector 291">
                    <a:extLst>
                      <a:ext uri="{FF2B5EF4-FFF2-40B4-BE49-F238E27FC236}">
                        <a16:creationId xmlns:a16="http://schemas.microsoft.com/office/drawing/2014/main" id="{908F1F0B-C0D3-8947-BD6A-7F641CDE4BE7}"/>
                      </a:ext>
                    </a:extLst>
                  </p:cNvPr>
                  <p:cNvCxnSpPr>
                    <a:stCxn id="290" idx="0"/>
                    <a:endCxn id="291" idx="2"/>
                  </p:cNvCxnSpPr>
                  <p:nvPr/>
                </p:nvCxnSpPr>
                <p:spPr>
                  <a:xfrm flipV="1">
                    <a:off x="4603460" y="3988538"/>
                    <a:ext cx="0" cy="34720"/>
                  </a:xfrm>
                  <a:prstGeom prst="line">
                    <a:avLst/>
                  </a:prstGeom>
                  <a:ln w="38100" cmpd="dbl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2" name="Group 281">
                  <a:extLst>
                    <a:ext uri="{FF2B5EF4-FFF2-40B4-BE49-F238E27FC236}">
                      <a16:creationId xmlns:a16="http://schemas.microsoft.com/office/drawing/2014/main" id="{ADBEEE8A-3FC0-C245-AE4B-E06A76102BF6}"/>
                    </a:ext>
                  </a:extLst>
                </p:cNvPr>
                <p:cNvGrpSpPr/>
                <p:nvPr/>
              </p:nvGrpSpPr>
              <p:grpSpPr>
                <a:xfrm>
                  <a:off x="6403989" y="3290179"/>
                  <a:ext cx="480060" cy="994840"/>
                  <a:chOff x="6916682" y="2800879"/>
                  <a:chExt cx="480060" cy="994840"/>
                </a:xfrm>
              </p:grpSpPr>
              <p:pic>
                <p:nvPicPr>
                  <p:cNvPr id="287" name="Picture 286">
                    <a:extLst>
                      <a:ext uri="{FF2B5EF4-FFF2-40B4-BE49-F238E27FC236}">
                        <a16:creationId xmlns:a16="http://schemas.microsoft.com/office/drawing/2014/main" id="{38787E33-2CCC-CF41-8444-4C0D8171B60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16682" y="3315659"/>
                    <a:ext cx="480060" cy="480060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p:spPr>
              </p:pic>
              <p:pic>
                <p:nvPicPr>
                  <p:cNvPr id="288" name="Picture 287">
                    <a:extLst>
                      <a:ext uri="{FF2B5EF4-FFF2-40B4-BE49-F238E27FC236}">
                        <a16:creationId xmlns:a16="http://schemas.microsoft.com/office/drawing/2014/main" id="{F05E3CA1-7FBF-5041-8549-0409B79316A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16682" y="2800879"/>
                    <a:ext cx="480060" cy="480060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p:spPr>
              </p:pic>
              <p:cxnSp>
                <p:nvCxnSpPr>
                  <p:cNvPr id="289" name="Straight Connector 288">
                    <a:extLst>
                      <a:ext uri="{FF2B5EF4-FFF2-40B4-BE49-F238E27FC236}">
                        <a16:creationId xmlns:a16="http://schemas.microsoft.com/office/drawing/2014/main" id="{DDFF54FF-8ECE-3D48-B1C8-A2412407E862}"/>
                      </a:ext>
                    </a:extLst>
                  </p:cNvPr>
                  <p:cNvCxnSpPr>
                    <a:stCxn id="287" idx="0"/>
                    <a:endCxn id="288" idx="2"/>
                  </p:cNvCxnSpPr>
                  <p:nvPr/>
                </p:nvCxnSpPr>
                <p:spPr>
                  <a:xfrm flipV="1">
                    <a:off x="7156712" y="3280939"/>
                    <a:ext cx="0" cy="34720"/>
                  </a:xfrm>
                  <a:prstGeom prst="line">
                    <a:avLst/>
                  </a:prstGeom>
                  <a:ln w="38100" cmpd="dbl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3" name="Group 282">
                  <a:extLst>
                    <a:ext uri="{FF2B5EF4-FFF2-40B4-BE49-F238E27FC236}">
                      <a16:creationId xmlns:a16="http://schemas.microsoft.com/office/drawing/2014/main" id="{9FF26BA9-149F-204F-BAD8-A27BA1F86698}"/>
                    </a:ext>
                  </a:extLst>
                </p:cNvPr>
                <p:cNvGrpSpPr/>
                <p:nvPr/>
              </p:nvGrpSpPr>
              <p:grpSpPr>
                <a:xfrm>
                  <a:off x="7279341" y="3787800"/>
                  <a:ext cx="480060" cy="994840"/>
                  <a:chOff x="4363430" y="3508478"/>
                  <a:chExt cx="480060" cy="994840"/>
                </a:xfrm>
              </p:grpSpPr>
              <p:pic>
                <p:nvPicPr>
                  <p:cNvPr id="284" name="Picture 283">
                    <a:extLst>
                      <a:ext uri="{FF2B5EF4-FFF2-40B4-BE49-F238E27FC236}">
                        <a16:creationId xmlns:a16="http://schemas.microsoft.com/office/drawing/2014/main" id="{CC3A1977-214A-C148-A425-899DE980AF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63430" y="4023258"/>
                    <a:ext cx="480060" cy="480060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p:spPr>
              </p:pic>
              <p:pic>
                <p:nvPicPr>
                  <p:cNvPr id="285" name="Picture 284">
                    <a:extLst>
                      <a:ext uri="{FF2B5EF4-FFF2-40B4-BE49-F238E27FC236}">
                        <a16:creationId xmlns:a16="http://schemas.microsoft.com/office/drawing/2014/main" id="{D4B52110-5FC9-A544-804E-3A5D1C29AD7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63430" y="3508478"/>
                    <a:ext cx="480060" cy="480060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p:spPr>
              </p:pic>
              <p:cxnSp>
                <p:nvCxnSpPr>
                  <p:cNvPr id="286" name="Straight Connector 285">
                    <a:extLst>
                      <a:ext uri="{FF2B5EF4-FFF2-40B4-BE49-F238E27FC236}">
                        <a16:creationId xmlns:a16="http://schemas.microsoft.com/office/drawing/2014/main" id="{175CAB4B-B511-0C4F-8E2E-8D3C5E94702B}"/>
                      </a:ext>
                    </a:extLst>
                  </p:cNvPr>
                  <p:cNvCxnSpPr>
                    <a:stCxn id="284" idx="0"/>
                    <a:endCxn id="285" idx="2"/>
                  </p:cNvCxnSpPr>
                  <p:nvPr/>
                </p:nvCxnSpPr>
                <p:spPr>
                  <a:xfrm flipV="1">
                    <a:off x="4603460" y="3988538"/>
                    <a:ext cx="0" cy="34720"/>
                  </a:xfrm>
                  <a:prstGeom prst="line">
                    <a:avLst/>
                  </a:prstGeom>
                  <a:ln w="38100" cmpd="dbl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643180E7-8EEE-D84D-8BFA-A273BF4C0EAD}"/>
                  </a:ext>
                </a:extLst>
              </p:cNvPr>
              <p:cNvSpPr txBox="1"/>
              <p:nvPr/>
            </p:nvSpPr>
            <p:spPr>
              <a:xfrm>
                <a:off x="2137118" y="2169788"/>
                <a:ext cx="421967" cy="2179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buClr>
                    <a:schemeClr val="tx1">
                      <a:lumMod val="50000"/>
                      <a:lumOff val="50000"/>
                    </a:schemeClr>
                  </a:buClr>
                  <a:buSzPct val="75000"/>
                </a:pPr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distributed</a:t>
                </a:r>
              </a:p>
              <a:p>
                <a:pPr algn="ctr">
                  <a:buClr>
                    <a:schemeClr val="tx1">
                      <a:lumMod val="50000"/>
                      <a:lumOff val="50000"/>
                    </a:schemeClr>
                  </a:buClr>
                  <a:buSzPct val="75000"/>
                </a:pPr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control-plane</a:t>
                </a:r>
              </a:p>
            </p:txBody>
          </p:sp>
          <p:sp>
            <p:nvSpPr>
              <p:cNvPr id="269" name="TextBox 268">
                <a:extLst>
                  <a:ext uri="{FF2B5EF4-FFF2-40B4-BE49-F238E27FC236}">
                    <a16:creationId xmlns:a16="http://schemas.microsoft.com/office/drawing/2014/main" id="{637F7DCD-5CB0-574F-98E7-EE5BE19BB3F4}"/>
                  </a:ext>
                </a:extLst>
              </p:cNvPr>
              <p:cNvSpPr txBox="1"/>
              <p:nvPr/>
            </p:nvSpPr>
            <p:spPr>
              <a:xfrm>
                <a:off x="2790716" y="3261934"/>
                <a:ext cx="11424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tx1">
                      <a:lumMod val="50000"/>
                      <a:lumOff val="50000"/>
                    </a:schemeClr>
                  </a:buClr>
                  <a:buSzPct val="75000"/>
                </a:pPr>
                <a:r>
                  <a:rPr lang="en-US" sz="1000" b="1" dirty="0">
                    <a:solidFill>
                      <a:srgbClr val="3B6EB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Adaptive Cloud Fabric</a:t>
                </a:r>
              </a:p>
            </p:txBody>
          </p:sp>
          <p:sp>
            <p:nvSpPr>
              <p:cNvPr id="270" name="Trapezoid 59">
                <a:extLst>
                  <a:ext uri="{FF2B5EF4-FFF2-40B4-BE49-F238E27FC236}">
                    <a16:creationId xmlns:a16="http://schemas.microsoft.com/office/drawing/2014/main" id="{978C2AF6-FEC8-A349-ACCD-7C7169AFC6CE}"/>
                  </a:ext>
                </a:extLst>
              </p:cNvPr>
              <p:cNvSpPr/>
              <p:nvPr/>
            </p:nvSpPr>
            <p:spPr>
              <a:xfrm rot="16200000">
                <a:off x="4562278" y="1700780"/>
                <a:ext cx="502877" cy="412338"/>
              </a:xfrm>
              <a:custGeom>
                <a:avLst/>
                <a:gdLst>
                  <a:gd name="connsiteX0" fmla="*/ 0 w 1881219"/>
                  <a:gd name="connsiteY0" fmla="*/ 2749466 h 2749466"/>
                  <a:gd name="connsiteX1" fmla="*/ 470305 w 1881219"/>
                  <a:gd name="connsiteY1" fmla="*/ 0 h 2749466"/>
                  <a:gd name="connsiteX2" fmla="*/ 1410914 w 1881219"/>
                  <a:gd name="connsiteY2" fmla="*/ 0 h 2749466"/>
                  <a:gd name="connsiteX3" fmla="*/ 1881219 w 1881219"/>
                  <a:gd name="connsiteY3" fmla="*/ 2749466 h 2749466"/>
                  <a:gd name="connsiteX4" fmla="*/ 0 w 1881219"/>
                  <a:gd name="connsiteY4" fmla="*/ 2749466 h 2749466"/>
                  <a:gd name="connsiteX0" fmla="*/ 0 w 1881219"/>
                  <a:gd name="connsiteY0" fmla="*/ 2755289 h 2755289"/>
                  <a:gd name="connsiteX1" fmla="*/ 796461 w 1881219"/>
                  <a:gd name="connsiteY1" fmla="*/ 0 h 2755289"/>
                  <a:gd name="connsiteX2" fmla="*/ 1410914 w 1881219"/>
                  <a:gd name="connsiteY2" fmla="*/ 5823 h 2755289"/>
                  <a:gd name="connsiteX3" fmla="*/ 1881219 w 1881219"/>
                  <a:gd name="connsiteY3" fmla="*/ 2755289 h 2755289"/>
                  <a:gd name="connsiteX4" fmla="*/ 0 w 1881219"/>
                  <a:gd name="connsiteY4" fmla="*/ 2755289 h 2755289"/>
                  <a:gd name="connsiteX0" fmla="*/ 0 w 2213198"/>
                  <a:gd name="connsiteY0" fmla="*/ 2755289 h 2883422"/>
                  <a:gd name="connsiteX1" fmla="*/ 796461 w 2213198"/>
                  <a:gd name="connsiteY1" fmla="*/ 0 h 2883422"/>
                  <a:gd name="connsiteX2" fmla="*/ 1410914 w 2213198"/>
                  <a:gd name="connsiteY2" fmla="*/ 5823 h 2883422"/>
                  <a:gd name="connsiteX3" fmla="*/ 2213198 w 2213198"/>
                  <a:gd name="connsiteY3" fmla="*/ 2883422 h 2883422"/>
                  <a:gd name="connsiteX4" fmla="*/ 0 w 2213198"/>
                  <a:gd name="connsiteY4" fmla="*/ 2755289 h 2883422"/>
                  <a:gd name="connsiteX0" fmla="*/ 0 w 2271440"/>
                  <a:gd name="connsiteY0" fmla="*/ 2947488 h 2947488"/>
                  <a:gd name="connsiteX1" fmla="*/ 854703 w 2271440"/>
                  <a:gd name="connsiteY1" fmla="*/ 0 h 2947488"/>
                  <a:gd name="connsiteX2" fmla="*/ 1469156 w 2271440"/>
                  <a:gd name="connsiteY2" fmla="*/ 5823 h 2947488"/>
                  <a:gd name="connsiteX3" fmla="*/ 2271440 w 2271440"/>
                  <a:gd name="connsiteY3" fmla="*/ 2883422 h 2947488"/>
                  <a:gd name="connsiteX4" fmla="*/ 0 w 2271440"/>
                  <a:gd name="connsiteY4" fmla="*/ 2947488 h 2947488"/>
                  <a:gd name="connsiteX0" fmla="*/ 0 w 2277264"/>
                  <a:gd name="connsiteY0" fmla="*/ 2930015 h 2930015"/>
                  <a:gd name="connsiteX1" fmla="*/ 860527 w 2277264"/>
                  <a:gd name="connsiteY1" fmla="*/ 0 h 2930015"/>
                  <a:gd name="connsiteX2" fmla="*/ 1474980 w 2277264"/>
                  <a:gd name="connsiteY2" fmla="*/ 5823 h 2930015"/>
                  <a:gd name="connsiteX3" fmla="*/ 2277264 w 2277264"/>
                  <a:gd name="connsiteY3" fmla="*/ 2883422 h 2930015"/>
                  <a:gd name="connsiteX4" fmla="*/ 0 w 2277264"/>
                  <a:gd name="connsiteY4" fmla="*/ 2930015 h 2930015"/>
                  <a:gd name="connsiteX0" fmla="*/ 0 w 2301538"/>
                  <a:gd name="connsiteY0" fmla="*/ 1861870 h 2883422"/>
                  <a:gd name="connsiteX1" fmla="*/ 884801 w 2301538"/>
                  <a:gd name="connsiteY1" fmla="*/ 0 h 2883422"/>
                  <a:gd name="connsiteX2" fmla="*/ 1499254 w 2301538"/>
                  <a:gd name="connsiteY2" fmla="*/ 5823 h 2883422"/>
                  <a:gd name="connsiteX3" fmla="*/ 2301538 w 2301538"/>
                  <a:gd name="connsiteY3" fmla="*/ 2883422 h 2883422"/>
                  <a:gd name="connsiteX4" fmla="*/ 0 w 2301538"/>
                  <a:gd name="connsiteY4" fmla="*/ 1861870 h 2883422"/>
                  <a:gd name="connsiteX0" fmla="*/ 0 w 1499254"/>
                  <a:gd name="connsiteY0" fmla="*/ 1861870 h 4307620"/>
                  <a:gd name="connsiteX1" fmla="*/ 884801 w 1499254"/>
                  <a:gd name="connsiteY1" fmla="*/ 0 h 4307620"/>
                  <a:gd name="connsiteX2" fmla="*/ 1499254 w 1499254"/>
                  <a:gd name="connsiteY2" fmla="*/ 5823 h 4307620"/>
                  <a:gd name="connsiteX3" fmla="*/ 11492 w 1499254"/>
                  <a:gd name="connsiteY3" fmla="*/ 4307620 h 4307620"/>
                  <a:gd name="connsiteX4" fmla="*/ 0 w 1499254"/>
                  <a:gd name="connsiteY4" fmla="*/ 1861870 h 4307620"/>
                  <a:gd name="connsiteX0" fmla="*/ 0 w 1499254"/>
                  <a:gd name="connsiteY0" fmla="*/ 2517325 h 4963075"/>
                  <a:gd name="connsiteX1" fmla="*/ 844341 w 1499254"/>
                  <a:gd name="connsiteY1" fmla="*/ 0 h 4963075"/>
                  <a:gd name="connsiteX2" fmla="*/ 1499254 w 1499254"/>
                  <a:gd name="connsiteY2" fmla="*/ 661278 h 4963075"/>
                  <a:gd name="connsiteX3" fmla="*/ 11492 w 1499254"/>
                  <a:gd name="connsiteY3" fmla="*/ 4963075 h 4963075"/>
                  <a:gd name="connsiteX4" fmla="*/ 0 w 1499254"/>
                  <a:gd name="connsiteY4" fmla="*/ 2517325 h 4963075"/>
                  <a:gd name="connsiteX0" fmla="*/ 0 w 868075"/>
                  <a:gd name="connsiteY0" fmla="*/ 2517325 h 4963075"/>
                  <a:gd name="connsiteX1" fmla="*/ 844341 w 868075"/>
                  <a:gd name="connsiteY1" fmla="*/ 0 h 4963075"/>
                  <a:gd name="connsiteX2" fmla="*/ 868075 w 868075"/>
                  <a:gd name="connsiteY2" fmla="*/ 887858 h 4963075"/>
                  <a:gd name="connsiteX3" fmla="*/ 11492 w 868075"/>
                  <a:gd name="connsiteY3" fmla="*/ 4963075 h 4963075"/>
                  <a:gd name="connsiteX4" fmla="*/ 0 w 868075"/>
                  <a:gd name="connsiteY4" fmla="*/ 2517325 h 4963075"/>
                  <a:gd name="connsiteX0" fmla="*/ 0 w 1269857"/>
                  <a:gd name="connsiteY0" fmla="*/ 2517325 h 4963075"/>
                  <a:gd name="connsiteX1" fmla="*/ 1246123 w 1269857"/>
                  <a:gd name="connsiteY1" fmla="*/ 0 h 4963075"/>
                  <a:gd name="connsiteX2" fmla="*/ 1269857 w 1269857"/>
                  <a:gd name="connsiteY2" fmla="*/ 887858 h 4963075"/>
                  <a:gd name="connsiteX3" fmla="*/ 413274 w 1269857"/>
                  <a:gd name="connsiteY3" fmla="*/ 4963075 h 4963075"/>
                  <a:gd name="connsiteX4" fmla="*/ 0 w 1269857"/>
                  <a:gd name="connsiteY4" fmla="*/ 2517325 h 4963075"/>
                  <a:gd name="connsiteX0" fmla="*/ 0 w 1269857"/>
                  <a:gd name="connsiteY0" fmla="*/ 2517325 h 3293602"/>
                  <a:gd name="connsiteX1" fmla="*/ 1246123 w 1269857"/>
                  <a:gd name="connsiteY1" fmla="*/ 0 h 3293602"/>
                  <a:gd name="connsiteX2" fmla="*/ 1269857 w 1269857"/>
                  <a:gd name="connsiteY2" fmla="*/ 887858 h 3293602"/>
                  <a:gd name="connsiteX3" fmla="*/ 18420 w 1269857"/>
                  <a:gd name="connsiteY3" fmla="*/ 3293602 h 3293602"/>
                  <a:gd name="connsiteX4" fmla="*/ 0 w 1269857"/>
                  <a:gd name="connsiteY4" fmla="*/ 2517325 h 3293602"/>
                  <a:gd name="connsiteX0" fmla="*/ 0 w 2890842"/>
                  <a:gd name="connsiteY0" fmla="*/ 2524251 h 3293602"/>
                  <a:gd name="connsiteX1" fmla="*/ 2867108 w 2890842"/>
                  <a:gd name="connsiteY1" fmla="*/ 0 h 3293602"/>
                  <a:gd name="connsiteX2" fmla="*/ 2890842 w 2890842"/>
                  <a:gd name="connsiteY2" fmla="*/ 887858 h 3293602"/>
                  <a:gd name="connsiteX3" fmla="*/ 1639405 w 2890842"/>
                  <a:gd name="connsiteY3" fmla="*/ 3293602 h 3293602"/>
                  <a:gd name="connsiteX4" fmla="*/ 0 w 2890842"/>
                  <a:gd name="connsiteY4" fmla="*/ 2524251 h 3293602"/>
                  <a:gd name="connsiteX0" fmla="*/ 0 w 2890842"/>
                  <a:gd name="connsiteY0" fmla="*/ 2524251 h 2762878"/>
                  <a:gd name="connsiteX1" fmla="*/ 2867108 w 2890842"/>
                  <a:gd name="connsiteY1" fmla="*/ 0 h 2762878"/>
                  <a:gd name="connsiteX2" fmla="*/ 2890842 w 2890842"/>
                  <a:gd name="connsiteY2" fmla="*/ 887858 h 2762878"/>
                  <a:gd name="connsiteX3" fmla="*/ 1577059 w 2890842"/>
                  <a:gd name="connsiteY3" fmla="*/ 2552383 h 2762878"/>
                  <a:gd name="connsiteX4" fmla="*/ 0 w 2890842"/>
                  <a:gd name="connsiteY4" fmla="*/ 2524251 h 2762878"/>
                  <a:gd name="connsiteX0" fmla="*/ 0 w 2875974"/>
                  <a:gd name="connsiteY0" fmla="*/ 2524251 h 2762878"/>
                  <a:gd name="connsiteX1" fmla="*/ 2867108 w 2875974"/>
                  <a:gd name="connsiteY1" fmla="*/ 0 h 2762878"/>
                  <a:gd name="connsiteX2" fmla="*/ 2875974 w 2875974"/>
                  <a:gd name="connsiteY2" fmla="*/ 813423 h 2762878"/>
                  <a:gd name="connsiteX3" fmla="*/ 1577059 w 2875974"/>
                  <a:gd name="connsiteY3" fmla="*/ 2552383 h 2762878"/>
                  <a:gd name="connsiteX4" fmla="*/ 0 w 2875974"/>
                  <a:gd name="connsiteY4" fmla="*/ 2524251 h 2762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974" h="2762878">
                    <a:moveTo>
                      <a:pt x="0" y="2524251"/>
                    </a:moveTo>
                    <a:lnTo>
                      <a:pt x="2867108" y="0"/>
                    </a:lnTo>
                    <a:cubicBezTo>
                      <a:pt x="2870063" y="271141"/>
                      <a:pt x="2873019" y="542282"/>
                      <a:pt x="2875974" y="813423"/>
                    </a:cubicBezTo>
                    <a:lnTo>
                      <a:pt x="1577059" y="2552383"/>
                    </a:lnTo>
                    <a:cubicBezTo>
                      <a:pt x="1573228" y="1737133"/>
                      <a:pt x="3831" y="3339501"/>
                      <a:pt x="0" y="252425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9C9C9"/>
                  </a:gs>
                  <a:gs pos="32000">
                    <a:srgbClr val="C9C9C9"/>
                  </a:gs>
                  <a:gs pos="93000">
                    <a:sysClr val="window" lastClr="FFFFFF"/>
                  </a:gs>
                  <a:gs pos="100000">
                    <a:sysClr val="window" lastClr="FFFFFF"/>
                  </a:gs>
                </a:gsLst>
                <a:lin ang="5400000" scaled="1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40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prstClr val="white"/>
                  </a:solidFill>
                  <a:latin typeface="Helvetica"/>
                  <a:ea typeface=""/>
                  <a:cs typeface=""/>
                </a:endParaRPr>
              </a:p>
            </p:txBody>
          </p:sp>
          <p:pic>
            <p:nvPicPr>
              <p:cNvPr id="271" name="Picture 270">
                <a:extLst>
                  <a:ext uri="{FF2B5EF4-FFF2-40B4-BE49-F238E27FC236}">
                    <a16:creationId xmlns:a16="http://schemas.microsoft.com/office/drawing/2014/main" id="{E5AAD037-71A0-A94C-B5DE-30E5EF6690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83268" y="1839175"/>
                <a:ext cx="374562" cy="29888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72" name="Trapezoid 59">
                <a:extLst>
                  <a:ext uri="{FF2B5EF4-FFF2-40B4-BE49-F238E27FC236}">
                    <a16:creationId xmlns:a16="http://schemas.microsoft.com/office/drawing/2014/main" id="{04A85CC9-502D-514F-9104-93996D96FB08}"/>
                  </a:ext>
                </a:extLst>
              </p:cNvPr>
              <p:cNvSpPr/>
              <p:nvPr/>
            </p:nvSpPr>
            <p:spPr>
              <a:xfrm rot="16200000" flipH="1">
                <a:off x="4558068" y="1455429"/>
                <a:ext cx="566938" cy="463205"/>
              </a:xfrm>
              <a:custGeom>
                <a:avLst/>
                <a:gdLst>
                  <a:gd name="connsiteX0" fmla="*/ 0 w 1881219"/>
                  <a:gd name="connsiteY0" fmla="*/ 2749466 h 2749466"/>
                  <a:gd name="connsiteX1" fmla="*/ 470305 w 1881219"/>
                  <a:gd name="connsiteY1" fmla="*/ 0 h 2749466"/>
                  <a:gd name="connsiteX2" fmla="*/ 1410914 w 1881219"/>
                  <a:gd name="connsiteY2" fmla="*/ 0 h 2749466"/>
                  <a:gd name="connsiteX3" fmla="*/ 1881219 w 1881219"/>
                  <a:gd name="connsiteY3" fmla="*/ 2749466 h 2749466"/>
                  <a:gd name="connsiteX4" fmla="*/ 0 w 1881219"/>
                  <a:gd name="connsiteY4" fmla="*/ 2749466 h 2749466"/>
                  <a:gd name="connsiteX0" fmla="*/ 0 w 1881219"/>
                  <a:gd name="connsiteY0" fmla="*/ 2755289 h 2755289"/>
                  <a:gd name="connsiteX1" fmla="*/ 796461 w 1881219"/>
                  <a:gd name="connsiteY1" fmla="*/ 0 h 2755289"/>
                  <a:gd name="connsiteX2" fmla="*/ 1410914 w 1881219"/>
                  <a:gd name="connsiteY2" fmla="*/ 5823 h 2755289"/>
                  <a:gd name="connsiteX3" fmla="*/ 1881219 w 1881219"/>
                  <a:gd name="connsiteY3" fmla="*/ 2755289 h 2755289"/>
                  <a:gd name="connsiteX4" fmla="*/ 0 w 1881219"/>
                  <a:gd name="connsiteY4" fmla="*/ 2755289 h 2755289"/>
                  <a:gd name="connsiteX0" fmla="*/ 0 w 2213198"/>
                  <a:gd name="connsiteY0" fmla="*/ 2755289 h 2883422"/>
                  <a:gd name="connsiteX1" fmla="*/ 796461 w 2213198"/>
                  <a:gd name="connsiteY1" fmla="*/ 0 h 2883422"/>
                  <a:gd name="connsiteX2" fmla="*/ 1410914 w 2213198"/>
                  <a:gd name="connsiteY2" fmla="*/ 5823 h 2883422"/>
                  <a:gd name="connsiteX3" fmla="*/ 2213198 w 2213198"/>
                  <a:gd name="connsiteY3" fmla="*/ 2883422 h 2883422"/>
                  <a:gd name="connsiteX4" fmla="*/ 0 w 2213198"/>
                  <a:gd name="connsiteY4" fmla="*/ 2755289 h 2883422"/>
                  <a:gd name="connsiteX0" fmla="*/ 0 w 2271440"/>
                  <a:gd name="connsiteY0" fmla="*/ 2947488 h 2947488"/>
                  <a:gd name="connsiteX1" fmla="*/ 854703 w 2271440"/>
                  <a:gd name="connsiteY1" fmla="*/ 0 h 2947488"/>
                  <a:gd name="connsiteX2" fmla="*/ 1469156 w 2271440"/>
                  <a:gd name="connsiteY2" fmla="*/ 5823 h 2947488"/>
                  <a:gd name="connsiteX3" fmla="*/ 2271440 w 2271440"/>
                  <a:gd name="connsiteY3" fmla="*/ 2883422 h 2947488"/>
                  <a:gd name="connsiteX4" fmla="*/ 0 w 2271440"/>
                  <a:gd name="connsiteY4" fmla="*/ 2947488 h 2947488"/>
                  <a:gd name="connsiteX0" fmla="*/ 0 w 2277264"/>
                  <a:gd name="connsiteY0" fmla="*/ 2930015 h 2930015"/>
                  <a:gd name="connsiteX1" fmla="*/ 860527 w 2277264"/>
                  <a:gd name="connsiteY1" fmla="*/ 0 h 2930015"/>
                  <a:gd name="connsiteX2" fmla="*/ 1474980 w 2277264"/>
                  <a:gd name="connsiteY2" fmla="*/ 5823 h 2930015"/>
                  <a:gd name="connsiteX3" fmla="*/ 2277264 w 2277264"/>
                  <a:gd name="connsiteY3" fmla="*/ 2883422 h 2930015"/>
                  <a:gd name="connsiteX4" fmla="*/ 0 w 2277264"/>
                  <a:gd name="connsiteY4" fmla="*/ 2930015 h 2930015"/>
                  <a:gd name="connsiteX0" fmla="*/ 0 w 2301538"/>
                  <a:gd name="connsiteY0" fmla="*/ 1861870 h 2883422"/>
                  <a:gd name="connsiteX1" fmla="*/ 884801 w 2301538"/>
                  <a:gd name="connsiteY1" fmla="*/ 0 h 2883422"/>
                  <a:gd name="connsiteX2" fmla="*/ 1499254 w 2301538"/>
                  <a:gd name="connsiteY2" fmla="*/ 5823 h 2883422"/>
                  <a:gd name="connsiteX3" fmla="*/ 2301538 w 2301538"/>
                  <a:gd name="connsiteY3" fmla="*/ 2883422 h 2883422"/>
                  <a:gd name="connsiteX4" fmla="*/ 0 w 2301538"/>
                  <a:gd name="connsiteY4" fmla="*/ 1861870 h 2883422"/>
                  <a:gd name="connsiteX0" fmla="*/ 0 w 1499254"/>
                  <a:gd name="connsiteY0" fmla="*/ 1861870 h 4307620"/>
                  <a:gd name="connsiteX1" fmla="*/ 884801 w 1499254"/>
                  <a:gd name="connsiteY1" fmla="*/ 0 h 4307620"/>
                  <a:gd name="connsiteX2" fmla="*/ 1499254 w 1499254"/>
                  <a:gd name="connsiteY2" fmla="*/ 5823 h 4307620"/>
                  <a:gd name="connsiteX3" fmla="*/ 11492 w 1499254"/>
                  <a:gd name="connsiteY3" fmla="*/ 4307620 h 4307620"/>
                  <a:gd name="connsiteX4" fmla="*/ 0 w 1499254"/>
                  <a:gd name="connsiteY4" fmla="*/ 1861870 h 4307620"/>
                  <a:gd name="connsiteX0" fmla="*/ 0 w 1499254"/>
                  <a:gd name="connsiteY0" fmla="*/ 2517325 h 4963075"/>
                  <a:gd name="connsiteX1" fmla="*/ 844341 w 1499254"/>
                  <a:gd name="connsiteY1" fmla="*/ 0 h 4963075"/>
                  <a:gd name="connsiteX2" fmla="*/ 1499254 w 1499254"/>
                  <a:gd name="connsiteY2" fmla="*/ 661278 h 4963075"/>
                  <a:gd name="connsiteX3" fmla="*/ 11492 w 1499254"/>
                  <a:gd name="connsiteY3" fmla="*/ 4963075 h 4963075"/>
                  <a:gd name="connsiteX4" fmla="*/ 0 w 1499254"/>
                  <a:gd name="connsiteY4" fmla="*/ 2517325 h 4963075"/>
                  <a:gd name="connsiteX0" fmla="*/ 0 w 868075"/>
                  <a:gd name="connsiteY0" fmla="*/ 2517325 h 4963075"/>
                  <a:gd name="connsiteX1" fmla="*/ 844341 w 868075"/>
                  <a:gd name="connsiteY1" fmla="*/ 0 h 4963075"/>
                  <a:gd name="connsiteX2" fmla="*/ 868075 w 868075"/>
                  <a:gd name="connsiteY2" fmla="*/ 887858 h 4963075"/>
                  <a:gd name="connsiteX3" fmla="*/ 11492 w 868075"/>
                  <a:gd name="connsiteY3" fmla="*/ 4963075 h 4963075"/>
                  <a:gd name="connsiteX4" fmla="*/ 0 w 868075"/>
                  <a:gd name="connsiteY4" fmla="*/ 2517325 h 4963075"/>
                  <a:gd name="connsiteX0" fmla="*/ 0 w 1269857"/>
                  <a:gd name="connsiteY0" fmla="*/ 2517325 h 4963075"/>
                  <a:gd name="connsiteX1" fmla="*/ 1246123 w 1269857"/>
                  <a:gd name="connsiteY1" fmla="*/ 0 h 4963075"/>
                  <a:gd name="connsiteX2" fmla="*/ 1269857 w 1269857"/>
                  <a:gd name="connsiteY2" fmla="*/ 887858 h 4963075"/>
                  <a:gd name="connsiteX3" fmla="*/ 413274 w 1269857"/>
                  <a:gd name="connsiteY3" fmla="*/ 4963075 h 4963075"/>
                  <a:gd name="connsiteX4" fmla="*/ 0 w 1269857"/>
                  <a:gd name="connsiteY4" fmla="*/ 2517325 h 4963075"/>
                  <a:gd name="connsiteX0" fmla="*/ 0 w 1269857"/>
                  <a:gd name="connsiteY0" fmla="*/ 2517325 h 3293602"/>
                  <a:gd name="connsiteX1" fmla="*/ 1246123 w 1269857"/>
                  <a:gd name="connsiteY1" fmla="*/ 0 h 3293602"/>
                  <a:gd name="connsiteX2" fmla="*/ 1269857 w 1269857"/>
                  <a:gd name="connsiteY2" fmla="*/ 887858 h 3293602"/>
                  <a:gd name="connsiteX3" fmla="*/ 18420 w 1269857"/>
                  <a:gd name="connsiteY3" fmla="*/ 3293602 h 3293602"/>
                  <a:gd name="connsiteX4" fmla="*/ 0 w 1269857"/>
                  <a:gd name="connsiteY4" fmla="*/ 2517325 h 3293602"/>
                  <a:gd name="connsiteX0" fmla="*/ 0 w 2890842"/>
                  <a:gd name="connsiteY0" fmla="*/ 2524251 h 3293602"/>
                  <a:gd name="connsiteX1" fmla="*/ 2867108 w 2890842"/>
                  <a:gd name="connsiteY1" fmla="*/ 0 h 3293602"/>
                  <a:gd name="connsiteX2" fmla="*/ 2890842 w 2890842"/>
                  <a:gd name="connsiteY2" fmla="*/ 887858 h 3293602"/>
                  <a:gd name="connsiteX3" fmla="*/ 1639405 w 2890842"/>
                  <a:gd name="connsiteY3" fmla="*/ 3293602 h 3293602"/>
                  <a:gd name="connsiteX4" fmla="*/ 0 w 2890842"/>
                  <a:gd name="connsiteY4" fmla="*/ 2524251 h 3293602"/>
                  <a:gd name="connsiteX0" fmla="*/ 0 w 2890842"/>
                  <a:gd name="connsiteY0" fmla="*/ 2524251 h 2762878"/>
                  <a:gd name="connsiteX1" fmla="*/ 2867108 w 2890842"/>
                  <a:gd name="connsiteY1" fmla="*/ 0 h 2762878"/>
                  <a:gd name="connsiteX2" fmla="*/ 2890842 w 2890842"/>
                  <a:gd name="connsiteY2" fmla="*/ 887858 h 2762878"/>
                  <a:gd name="connsiteX3" fmla="*/ 1577059 w 2890842"/>
                  <a:gd name="connsiteY3" fmla="*/ 2552383 h 2762878"/>
                  <a:gd name="connsiteX4" fmla="*/ 0 w 2890842"/>
                  <a:gd name="connsiteY4" fmla="*/ 2524251 h 2762878"/>
                  <a:gd name="connsiteX0" fmla="*/ 0 w 2875974"/>
                  <a:gd name="connsiteY0" fmla="*/ 2524251 h 2762878"/>
                  <a:gd name="connsiteX1" fmla="*/ 2867108 w 2875974"/>
                  <a:gd name="connsiteY1" fmla="*/ 0 h 2762878"/>
                  <a:gd name="connsiteX2" fmla="*/ 2875974 w 2875974"/>
                  <a:gd name="connsiteY2" fmla="*/ 813423 h 2762878"/>
                  <a:gd name="connsiteX3" fmla="*/ 1577059 w 2875974"/>
                  <a:gd name="connsiteY3" fmla="*/ 2552383 h 2762878"/>
                  <a:gd name="connsiteX4" fmla="*/ 0 w 2875974"/>
                  <a:gd name="connsiteY4" fmla="*/ 2524251 h 2762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974" h="2762878">
                    <a:moveTo>
                      <a:pt x="0" y="2524251"/>
                    </a:moveTo>
                    <a:lnTo>
                      <a:pt x="2867108" y="0"/>
                    </a:lnTo>
                    <a:cubicBezTo>
                      <a:pt x="2870063" y="271141"/>
                      <a:pt x="2873019" y="542282"/>
                      <a:pt x="2875974" y="813423"/>
                    </a:cubicBezTo>
                    <a:lnTo>
                      <a:pt x="1577059" y="2552383"/>
                    </a:lnTo>
                    <a:cubicBezTo>
                      <a:pt x="1573228" y="1737133"/>
                      <a:pt x="3831" y="3339501"/>
                      <a:pt x="0" y="252425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9C9C9"/>
                  </a:gs>
                  <a:gs pos="32000">
                    <a:srgbClr val="C9C9C9"/>
                  </a:gs>
                  <a:gs pos="93000">
                    <a:sysClr val="window" lastClr="FFFFFF"/>
                  </a:gs>
                  <a:gs pos="100000">
                    <a:sysClr val="window" lastClr="FFFFFF"/>
                  </a:gs>
                </a:gsLst>
                <a:lin ang="5400000" scaled="1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40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prstClr val="white"/>
                  </a:solidFill>
                  <a:latin typeface="Helvetica"/>
                  <a:ea typeface=""/>
                  <a:cs typeface=""/>
                </a:endParaRPr>
              </a:p>
            </p:txBody>
          </p:sp>
          <p:pic>
            <p:nvPicPr>
              <p:cNvPr id="273" name="Picture 272">
                <a:extLst>
                  <a:ext uri="{FF2B5EF4-FFF2-40B4-BE49-F238E27FC236}">
                    <a16:creationId xmlns:a16="http://schemas.microsoft.com/office/drawing/2014/main" id="{15D3A06B-247E-9547-97C6-E95DEC907D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88339" y="1422571"/>
                <a:ext cx="374065" cy="29888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74" name="TextBox 273">
                <a:extLst>
                  <a:ext uri="{FF2B5EF4-FFF2-40B4-BE49-F238E27FC236}">
                    <a16:creationId xmlns:a16="http://schemas.microsoft.com/office/drawing/2014/main" id="{61A714F8-544D-CA41-833B-FCAC98A18147}"/>
                  </a:ext>
                </a:extLst>
              </p:cNvPr>
              <p:cNvSpPr txBox="1"/>
              <p:nvPr/>
            </p:nvSpPr>
            <p:spPr>
              <a:xfrm>
                <a:off x="3895654" y="1099525"/>
                <a:ext cx="1414327" cy="378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5409" fontAlgn="auto">
                  <a:spcBef>
                    <a:spcPts val="0"/>
                  </a:spcBef>
                  <a:spcAft>
                    <a:spcPts val="0"/>
                  </a:spcAft>
                  <a:buClr>
                    <a:prstClr val="black">
                      <a:lumMod val="50000"/>
                      <a:lumOff val="50000"/>
                    </a:prstClr>
                  </a:buClr>
                  <a:buSzPct val="75000"/>
                </a:pPr>
                <a:r>
                  <a:rPr lang="en-US" sz="800" i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Unified Management</a:t>
                </a:r>
              </a:p>
              <a:p>
                <a:pPr algn="ctr" defTabSz="685409" fontAlgn="auto">
                  <a:spcBef>
                    <a:spcPts val="0"/>
                  </a:spcBef>
                  <a:spcAft>
                    <a:spcPts val="0"/>
                  </a:spcAft>
                  <a:buClr>
                    <a:prstClr val="black">
                      <a:lumMod val="50000"/>
                      <a:lumOff val="50000"/>
                    </a:prstClr>
                  </a:buClr>
                  <a:buSzPct val="75000"/>
                </a:pPr>
                <a:r>
                  <a:rPr lang="en-US" sz="800" i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Automation &amp; Analytics</a:t>
                </a:r>
              </a:p>
            </p:txBody>
          </p:sp>
          <p:pic>
            <p:nvPicPr>
              <p:cNvPr id="275" name="Picture 274" descr="Pluribus_Asset Asset 139@600ppi.png">
                <a:extLst>
                  <a:ext uri="{FF2B5EF4-FFF2-40B4-BE49-F238E27FC236}">
                    <a16:creationId xmlns:a16="http://schemas.microsoft.com/office/drawing/2014/main" id="{B096B6DA-914A-5943-BF3C-47EE3AFE95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51178" y="1599862"/>
                <a:ext cx="307252" cy="379213"/>
              </a:xfrm>
              <a:prstGeom prst="rect">
                <a:avLst/>
              </a:prstGeom>
            </p:spPr>
          </p:pic>
          <p:cxnSp>
            <p:nvCxnSpPr>
              <p:cNvPr id="276" name="Straight Arrow Connector 275">
                <a:extLst>
                  <a:ext uri="{FF2B5EF4-FFF2-40B4-BE49-F238E27FC236}">
                    <a16:creationId xmlns:a16="http://schemas.microsoft.com/office/drawing/2014/main" id="{040C5636-899A-1A4F-9794-13A44D4910A8}"/>
                  </a:ext>
                </a:extLst>
              </p:cNvPr>
              <p:cNvCxnSpPr>
                <a:stCxn id="275" idx="1"/>
              </p:cNvCxnSpPr>
              <p:nvPr/>
            </p:nvCxnSpPr>
            <p:spPr>
              <a:xfrm flipH="1">
                <a:off x="4281878" y="1789469"/>
                <a:ext cx="269300" cy="182324"/>
              </a:xfrm>
              <a:prstGeom prst="straightConnector1">
                <a:avLst/>
              </a:prstGeom>
              <a:ln w="12700">
                <a:solidFill>
                  <a:srgbClr val="ACD27B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7" name="Picture 276" descr="Pluribus_Asset Asset 175@400ppi.png">
                <a:extLst>
                  <a:ext uri="{FF2B5EF4-FFF2-40B4-BE49-F238E27FC236}">
                    <a16:creationId xmlns:a16="http://schemas.microsoft.com/office/drawing/2014/main" id="{E6BA365A-5ECE-7449-9D84-8BE101805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8913" y="1778556"/>
                <a:ext cx="151681" cy="186805"/>
              </a:xfrm>
              <a:prstGeom prst="rect">
                <a:avLst/>
              </a:prstGeom>
            </p:spPr>
          </p:pic>
        </p:grpSp>
        <p:pic>
          <p:nvPicPr>
            <p:cNvPr id="325" name="Picture 324">
              <a:extLst>
                <a:ext uri="{FF2B5EF4-FFF2-40B4-BE49-F238E27FC236}">
                  <a16:creationId xmlns:a16="http://schemas.microsoft.com/office/drawing/2014/main" id="{30FD0CA8-B6AE-8C49-A5BB-91B603F90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80273" y="3920164"/>
              <a:ext cx="600770" cy="337419"/>
            </a:xfrm>
            <a:prstGeom prst="rect">
              <a:avLst/>
            </a:prstGeom>
          </p:spPr>
        </p:pic>
        <p:pic>
          <p:nvPicPr>
            <p:cNvPr id="326" name="Picture 325">
              <a:extLst>
                <a:ext uri="{FF2B5EF4-FFF2-40B4-BE49-F238E27FC236}">
                  <a16:creationId xmlns:a16="http://schemas.microsoft.com/office/drawing/2014/main" id="{EEF8B18B-6102-0E43-8682-590C706D2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06362" y="3993302"/>
              <a:ext cx="524957" cy="276114"/>
            </a:xfrm>
            <a:prstGeom prst="rect">
              <a:avLst/>
            </a:prstGeom>
          </p:spPr>
        </p:pic>
        <p:pic>
          <p:nvPicPr>
            <p:cNvPr id="327" name="Picture 326">
              <a:extLst>
                <a:ext uri="{FF2B5EF4-FFF2-40B4-BE49-F238E27FC236}">
                  <a16:creationId xmlns:a16="http://schemas.microsoft.com/office/drawing/2014/main" id="{41E86FD7-5E18-1948-81E5-00CC31FF9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78572" y="3986180"/>
              <a:ext cx="329910" cy="329910"/>
            </a:xfrm>
            <a:prstGeom prst="rect">
              <a:avLst/>
            </a:prstGeom>
          </p:spPr>
        </p:pic>
      </p:grpSp>
      <p:sp>
        <p:nvSpPr>
          <p:cNvPr id="329" name="Rectangle 328">
            <a:extLst>
              <a:ext uri="{FF2B5EF4-FFF2-40B4-BE49-F238E27FC236}">
                <a16:creationId xmlns:a16="http://schemas.microsoft.com/office/drawing/2014/main" id="{4CE7CEAB-F827-0541-8BFA-B7CE0E6FCB50}"/>
              </a:ext>
            </a:extLst>
          </p:cNvPr>
          <p:cNvSpPr/>
          <p:nvPr/>
        </p:nvSpPr>
        <p:spPr>
          <a:xfrm>
            <a:off x="623947" y="4582482"/>
            <a:ext cx="324262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>
                  <a:lumMod val="50000"/>
                  <a:lumOff val="50000"/>
                </a:schemeClr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Closed &amp; vertically integrated</a:t>
            </a:r>
          </a:p>
          <a:p>
            <a:pPr marL="285750" indent="-285750">
              <a:buClr>
                <a:schemeClr val="tx1">
                  <a:lumMod val="50000"/>
                  <a:lumOff val="50000"/>
                </a:schemeClr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Vendor lock in</a:t>
            </a:r>
          </a:p>
          <a:p>
            <a:pPr marL="285750" indent="-285750">
              <a:buClr>
                <a:schemeClr val="tx1">
                  <a:lumMod val="50000"/>
                  <a:lumOff val="50000"/>
                </a:schemeClr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Expensive</a:t>
            </a:r>
          </a:p>
          <a:p>
            <a:pPr marL="285750" indent="-285750">
              <a:buClr>
                <a:schemeClr val="tx1">
                  <a:lumMod val="50000"/>
                  <a:lumOff val="50000"/>
                </a:schemeClr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Slow feature velocity</a:t>
            </a:r>
          </a:p>
          <a:p>
            <a:pPr marL="285750" indent="-285750">
              <a:buClr>
                <a:schemeClr val="tx1">
                  <a:lumMod val="50000"/>
                  <a:lumOff val="50000"/>
                </a:schemeClr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Box-by-box configuration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D14C27A-A077-FC42-9F21-9E3BB50E17D7}"/>
              </a:ext>
            </a:extLst>
          </p:cNvPr>
          <p:cNvGrpSpPr/>
          <p:nvPr/>
        </p:nvGrpSpPr>
        <p:grpSpPr>
          <a:xfrm>
            <a:off x="3942912" y="1087442"/>
            <a:ext cx="4276981" cy="4900103"/>
            <a:chOff x="3866569" y="1091996"/>
            <a:chExt cx="4276981" cy="4900103"/>
          </a:xfrm>
        </p:grpSpPr>
        <p:sp>
          <p:nvSpPr>
            <p:cNvPr id="143" name="Rounded Rectangle 142">
              <a:extLst>
                <a:ext uri="{FF2B5EF4-FFF2-40B4-BE49-F238E27FC236}">
                  <a16:creationId xmlns:a16="http://schemas.microsoft.com/office/drawing/2014/main" id="{3BD9DC77-E6EE-324E-94E7-20EAF5F3674E}"/>
                </a:ext>
              </a:extLst>
            </p:cNvPr>
            <p:cNvSpPr/>
            <p:nvPr/>
          </p:nvSpPr>
          <p:spPr>
            <a:xfrm>
              <a:off x="5298702" y="1714226"/>
              <a:ext cx="1877347" cy="382155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CONTROLLER</a:t>
              </a:r>
            </a:p>
          </p:txBody>
        </p:sp>
        <p:sp>
          <p:nvSpPr>
            <p:cNvPr id="146" name="Rounded Rectangle 145">
              <a:extLst>
                <a:ext uri="{FF2B5EF4-FFF2-40B4-BE49-F238E27FC236}">
                  <a16:creationId xmlns:a16="http://schemas.microsoft.com/office/drawing/2014/main" id="{46E197CC-2169-D944-B6D2-C8A87F967D17}"/>
                </a:ext>
              </a:extLst>
            </p:cNvPr>
            <p:cNvSpPr/>
            <p:nvPr/>
          </p:nvSpPr>
          <p:spPr>
            <a:xfrm>
              <a:off x="5137124" y="1807518"/>
              <a:ext cx="1877347" cy="382155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CONTROLLER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97315D8-C5BF-B64E-BAB5-488307A2EC08}"/>
                </a:ext>
              </a:extLst>
            </p:cNvPr>
            <p:cNvSpPr txBox="1"/>
            <p:nvPr/>
          </p:nvSpPr>
          <p:spPr>
            <a:xfrm>
              <a:off x="3866569" y="1091996"/>
              <a:ext cx="3767475" cy="40011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buClr>
                  <a:schemeClr val="tx1">
                    <a:lumMod val="50000"/>
                    <a:lumOff val="50000"/>
                  </a:schemeClr>
                </a:buClr>
                <a:buSzPct val="75000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Controller-based SDN Fabric</a:t>
              </a:r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C11180E8-D979-3A4E-841D-2F0A7ECD2585}"/>
                </a:ext>
              </a:extLst>
            </p:cNvPr>
            <p:cNvSpPr/>
            <p:nvPr/>
          </p:nvSpPr>
          <p:spPr>
            <a:xfrm>
              <a:off x="4008043" y="4582482"/>
              <a:ext cx="4135507" cy="14096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3500">
                <a:lnSpc>
                  <a:spcPct val="90000"/>
                </a:lnSpc>
                <a:spcAft>
                  <a:spcPts val="3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75000"/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Central SDN controller creates challenges:</a:t>
              </a:r>
            </a:p>
            <a:p>
              <a:pPr marL="806450" lvl="1" indent="-285750">
                <a:lnSpc>
                  <a:spcPct val="90000"/>
                </a:lnSpc>
                <a:spcAft>
                  <a:spcPts val="300"/>
                </a:spcAft>
                <a:buClr>
                  <a:srgbClr val="FF0000"/>
                </a:buClr>
                <a:buSzPct val="110000"/>
                <a:buFont typeface="System Font Regular"/>
                <a:buChar char="!"/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Controller HW + SW costs</a:t>
              </a:r>
            </a:p>
            <a:p>
              <a:pPr marL="806450" lvl="1" indent="-285750">
                <a:lnSpc>
                  <a:spcPct val="90000"/>
                </a:lnSpc>
                <a:spcAft>
                  <a:spcPts val="300"/>
                </a:spcAft>
                <a:buClr>
                  <a:srgbClr val="FF0000"/>
                </a:buClr>
                <a:buSzPct val="110000"/>
                <a:buFont typeface="System Font Regular"/>
                <a:buChar char="!"/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Single points of failure</a:t>
              </a:r>
            </a:p>
            <a:p>
              <a:pPr marL="806450" lvl="1" indent="-285750">
                <a:lnSpc>
                  <a:spcPct val="90000"/>
                </a:lnSpc>
                <a:spcAft>
                  <a:spcPts val="300"/>
                </a:spcAft>
                <a:buClr>
                  <a:srgbClr val="FF0000"/>
                </a:buClr>
                <a:buSzPct val="110000"/>
                <a:buFont typeface="System Font Regular"/>
                <a:buChar char="!"/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Greenfield only </a:t>
              </a:r>
            </a:p>
            <a:p>
              <a:pPr marL="806450" lvl="1" indent="-285750">
                <a:lnSpc>
                  <a:spcPct val="90000"/>
                </a:lnSpc>
                <a:spcAft>
                  <a:spcPts val="300"/>
                </a:spcAft>
                <a:buClr>
                  <a:srgbClr val="FF0000"/>
                </a:buClr>
                <a:buSzPct val="110000"/>
                <a:buFont typeface="System Font Regular"/>
                <a:buChar char="!"/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Latency, re-convergence time limit scope to single data center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4E37018-565C-3746-997D-80E42EC4B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0406" y="2603130"/>
              <a:ext cx="462959" cy="449070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CFDB4C6C-261E-254E-9B25-947A98CFC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6870" y="2594744"/>
              <a:ext cx="462959" cy="449070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C436AD9E-374C-D44C-9DCE-137774EA8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0667" y="2594744"/>
              <a:ext cx="462959" cy="449070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1B763DBE-3BD5-E640-B5AD-312988193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7447" y="3412314"/>
              <a:ext cx="462959" cy="449070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C1C1B9E0-091D-A842-AA25-03A2663E0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7347" y="3412314"/>
              <a:ext cx="462959" cy="449070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B224AD1A-37E2-124D-A59C-F521380AD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1537" y="3432596"/>
              <a:ext cx="462959" cy="449070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DFDC849A-4618-FF47-98B9-E7276CFE2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0577" y="3432596"/>
              <a:ext cx="462959" cy="449070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EADDE47-36C2-F141-A9BA-2F6E937083E7}"/>
                </a:ext>
              </a:extLst>
            </p:cNvPr>
            <p:cNvCxnSpPr>
              <a:stCxn id="123" idx="0"/>
              <a:endCxn id="3" idx="2"/>
            </p:cNvCxnSpPr>
            <p:nvPr/>
          </p:nvCxnSpPr>
          <p:spPr>
            <a:xfrm flipV="1">
              <a:off x="4598927" y="3052200"/>
              <a:ext cx="462959" cy="360114"/>
            </a:xfrm>
            <a:prstGeom prst="line">
              <a:avLst/>
            </a:prstGeom>
            <a:ln w="3175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D2BECBDC-89DC-8E43-8331-36F8DAE5F03D}"/>
                </a:ext>
              </a:extLst>
            </p:cNvPr>
            <p:cNvCxnSpPr>
              <a:cxnSpLocks/>
              <a:stCxn id="123" idx="0"/>
              <a:endCxn id="121" idx="2"/>
            </p:cNvCxnSpPr>
            <p:nvPr/>
          </p:nvCxnSpPr>
          <p:spPr>
            <a:xfrm flipV="1">
              <a:off x="4598927" y="3043814"/>
              <a:ext cx="1319423" cy="368500"/>
            </a:xfrm>
            <a:prstGeom prst="line">
              <a:avLst/>
            </a:prstGeom>
            <a:ln w="3175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C455F1DF-BD08-2C42-859F-B1AA22A8DE62}"/>
                </a:ext>
              </a:extLst>
            </p:cNvPr>
            <p:cNvCxnSpPr>
              <a:cxnSpLocks/>
              <a:stCxn id="123" idx="0"/>
              <a:endCxn id="122" idx="2"/>
            </p:cNvCxnSpPr>
            <p:nvPr/>
          </p:nvCxnSpPr>
          <p:spPr>
            <a:xfrm flipV="1">
              <a:off x="4598927" y="3043814"/>
              <a:ext cx="2203220" cy="368500"/>
            </a:xfrm>
            <a:prstGeom prst="line">
              <a:avLst/>
            </a:prstGeom>
            <a:ln w="3175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F41B8C01-6E5B-9F47-9C42-723085EC187B}"/>
                </a:ext>
              </a:extLst>
            </p:cNvPr>
            <p:cNvCxnSpPr>
              <a:cxnSpLocks/>
              <a:stCxn id="124" idx="0"/>
              <a:endCxn id="3" idx="2"/>
            </p:cNvCxnSpPr>
            <p:nvPr/>
          </p:nvCxnSpPr>
          <p:spPr>
            <a:xfrm flipH="1" flipV="1">
              <a:off x="5061886" y="3052200"/>
              <a:ext cx="456941" cy="360114"/>
            </a:xfrm>
            <a:prstGeom prst="line">
              <a:avLst/>
            </a:prstGeom>
            <a:ln w="3175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084F6679-11F9-9E40-A92A-D50CCDC27A0E}"/>
                </a:ext>
              </a:extLst>
            </p:cNvPr>
            <p:cNvCxnSpPr>
              <a:cxnSpLocks/>
              <a:stCxn id="124" idx="0"/>
              <a:endCxn id="121" idx="2"/>
            </p:cNvCxnSpPr>
            <p:nvPr/>
          </p:nvCxnSpPr>
          <p:spPr>
            <a:xfrm flipV="1">
              <a:off x="5518827" y="3043814"/>
              <a:ext cx="399523" cy="368500"/>
            </a:xfrm>
            <a:prstGeom prst="line">
              <a:avLst/>
            </a:prstGeom>
            <a:ln w="3175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F866BBF2-391A-714B-B159-0EAF0507B444}"/>
                </a:ext>
              </a:extLst>
            </p:cNvPr>
            <p:cNvCxnSpPr>
              <a:cxnSpLocks/>
              <a:stCxn id="124" idx="0"/>
              <a:endCxn id="122" idx="2"/>
            </p:cNvCxnSpPr>
            <p:nvPr/>
          </p:nvCxnSpPr>
          <p:spPr>
            <a:xfrm flipV="1">
              <a:off x="5518827" y="3043814"/>
              <a:ext cx="1283320" cy="368500"/>
            </a:xfrm>
            <a:prstGeom prst="line">
              <a:avLst/>
            </a:prstGeom>
            <a:ln w="3175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FBF38307-468B-1649-87A8-FEF0B5F1333E}"/>
                </a:ext>
              </a:extLst>
            </p:cNvPr>
            <p:cNvCxnSpPr>
              <a:cxnSpLocks/>
              <a:stCxn id="125" idx="0"/>
              <a:endCxn id="3" idx="2"/>
            </p:cNvCxnSpPr>
            <p:nvPr/>
          </p:nvCxnSpPr>
          <p:spPr>
            <a:xfrm flipH="1" flipV="1">
              <a:off x="5061886" y="3052200"/>
              <a:ext cx="1371131" cy="380396"/>
            </a:xfrm>
            <a:prstGeom prst="line">
              <a:avLst/>
            </a:prstGeom>
            <a:ln w="3175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B221C441-008C-7C40-A98B-D88403A8B3C0}"/>
                </a:ext>
              </a:extLst>
            </p:cNvPr>
            <p:cNvCxnSpPr>
              <a:cxnSpLocks/>
              <a:stCxn id="125" idx="0"/>
              <a:endCxn id="121" idx="2"/>
            </p:cNvCxnSpPr>
            <p:nvPr/>
          </p:nvCxnSpPr>
          <p:spPr>
            <a:xfrm flipH="1" flipV="1">
              <a:off x="5918350" y="3043814"/>
              <a:ext cx="514667" cy="388782"/>
            </a:xfrm>
            <a:prstGeom prst="line">
              <a:avLst/>
            </a:prstGeom>
            <a:ln w="3175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EDDBAE75-062C-2F49-BC93-679562E14CFC}"/>
                </a:ext>
              </a:extLst>
            </p:cNvPr>
            <p:cNvCxnSpPr>
              <a:cxnSpLocks/>
              <a:stCxn id="125" idx="0"/>
            </p:cNvCxnSpPr>
            <p:nvPr/>
          </p:nvCxnSpPr>
          <p:spPr>
            <a:xfrm flipV="1">
              <a:off x="6433017" y="3008362"/>
              <a:ext cx="377594" cy="424234"/>
            </a:xfrm>
            <a:prstGeom prst="line">
              <a:avLst/>
            </a:prstGeom>
            <a:ln w="3175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2BA1E4B6-C965-0142-AEF9-3C68CE7DB1CD}"/>
                </a:ext>
              </a:extLst>
            </p:cNvPr>
            <p:cNvCxnSpPr>
              <a:cxnSpLocks/>
              <a:stCxn id="126" idx="0"/>
              <a:endCxn id="3" idx="2"/>
            </p:cNvCxnSpPr>
            <p:nvPr/>
          </p:nvCxnSpPr>
          <p:spPr>
            <a:xfrm flipH="1" flipV="1">
              <a:off x="5061886" y="3052200"/>
              <a:ext cx="2310171" cy="380396"/>
            </a:xfrm>
            <a:prstGeom prst="line">
              <a:avLst/>
            </a:prstGeom>
            <a:ln w="3175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2C751898-B621-314F-B27F-EAA59959C9A8}"/>
                </a:ext>
              </a:extLst>
            </p:cNvPr>
            <p:cNvCxnSpPr>
              <a:cxnSpLocks/>
              <a:stCxn id="126" idx="0"/>
              <a:endCxn id="121" idx="2"/>
            </p:cNvCxnSpPr>
            <p:nvPr/>
          </p:nvCxnSpPr>
          <p:spPr>
            <a:xfrm flipH="1" flipV="1">
              <a:off x="5918350" y="3043814"/>
              <a:ext cx="1453707" cy="388782"/>
            </a:xfrm>
            <a:prstGeom prst="line">
              <a:avLst/>
            </a:prstGeom>
            <a:ln w="3175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CBB9994A-958F-8A47-8072-38A51F795794}"/>
                </a:ext>
              </a:extLst>
            </p:cNvPr>
            <p:cNvCxnSpPr>
              <a:cxnSpLocks/>
              <a:stCxn id="126" idx="0"/>
              <a:endCxn id="122" idx="2"/>
            </p:cNvCxnSpPr>
            <p:nvPr/>
          </p:nvCxnSpPr>
          <p:spPr>
            <a:xfrm flipH="1" flipV="1">
              <a:off x="6802147" y="3043814"/>
              <a:ext cx="569910" cy="388782"/>
            </a:xfrm>
            <a:prstGeom prst="line">
              <a:avLst/>
            </a:prstGeom>
            <a:ln w="3175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45242C09-D6A9-BB4F-8DE5-B77E77E350E2}"/>
                </a:ext>
              </a:extLst>
            </p:cNvPr>
            <p:cNvSpPr/>
            <p:nvPr/>
          </p:nvSpPr>
          <p:spPr>
            <a:xfrm>
              <a:off x="5001123" y="1919549"/>
              <a:ext cx="1877347" cy="382155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CONTROLLER</a:t>
              </a:r>
            </a:p>
          </p:txBody>
        </p:sp>
        <p:sp>
          <p:nvSpPr>
            <p:cNvPr id="43" name="Trapezoid 42">
              <a:extLst>
                <a:ext uri="{FF2B5EF4-FFF2-40B4-BE49-F238E27FC236}">
                  <a16:creationId xmlns:a16="http://schemas.microsoft.com/office/drawing/2014/main" id="{CF98D7C9-FD13-994D-858C-134F5DD05C73}"/>
                </a:ext>
              </a:extLst>
            </p:cNvPr>
            <p:cNvSpPr/>
            <p:nvPr/>
          </p:nvSpPr>
          <p:spPr>
            <a:xfrm>
              <a:off x="5106105" y="2313239"/>
              <a:ext cx="1704506" cy="304131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 w="3175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ED1C24F-8EC7-0A41-A808-09C63099478F}"/>
                </a:ext>
              </a:extLst>
            </p:cNvPr>
            <p:cNvSpPr txBox="1"/>
            <p:nvPr/>
          </p:nvSpPr>
          <p:spPr>
            <a:xfrm>
              <a:off x="5316761" y="3085928"/>
              <a:ext cx="124906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>
                <a:buClr>
                  <a:schemeClr val="tx1">
                    <a:lumMod val="50000"/>
                    <a:lumOff val="50000"/>
                  </a:schemeClr>
                </a:buClr>
                <a:buSzPct val="75000"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Closed protocol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553BE63-8AE6-0C47-A547-DEDF1773F833}"/>
                </a:ext>
              </a:extLst>
            </p:cNvPr>
            <p:cNvSpPr/>
            <p:nvPr/>
          </p:nvSpPr>
          <p:spPr>
            <a:xfrm>
              <a:off x="4443413" y="2100263"/>
              <a:ext cx="528637" cy="1314450"/>
            </a:xfrm>
            <a:custGeom>
              <a:avLst/>
              <a:gdLst>
                <a:gd name="connsiteX0" fmla="*/ 528637 w 528637"/>
                <a:gd name="connsiteY0" fmla="*/ 0 h 1314450"/>
                <a:gd name="connsiteX1" fmla="*/ 0 w 528637"/>
                <a:gd name="connsiteY1" fmla="*/ 0 h 1314450"/>
                <a:gd name="connsiteX2" fmla="*/ 14287 w 528637"/>
                <a:gd name="connsiteY2" fmla="*/ 1314450 h 131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8637" h="1314450">
                  <a:moveTo>
                    <a:pt x="528637" y="0"/>
                  </a:moveTo>
                  <a:lnTo>
                    <a:pt x="0" y="0"/>
                  </a:lnTo>
                  <a:lnTo>
                    <a:pt x="14287" y="1314450"/>
                  </a:lnTo>
                </a:path>
              </a:pathLst>
            </a:custGeom>
            <a:noFill/>
            <a:ln w="28575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EB8DD58-45D8-B243-9199-283EC735E70A}"/>
                </a:ext>
              </a:extLst>
            </p:cNvPr>
            <p:cNvCxnSpPr/>
            <p:nvPr/>
          </p:nvCxnSpPr>
          <p:spPr>
            <a:xfrm>
              <a:off x="4456704" y="2798712"/>
              <a:ext cx="488704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D8CB2F7-DCCE-CA44-B081-D57FE47DCB47}"/>
                </a:ext>
              </a:extLst>
            </p:cNvPr>
            <p:cNvSpPr txBox="1"/>
            <p:nvPr/>
          </p:nvSpPr>
          <p:spPr>
            <a:xfrm>
              <a:off x="4437664" y="1824148"/>
              <a:ext cx="5277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chemeClr val="tx1">
                    <a:lumMod val="50000"/>
                    <a:lumOff val="50000"/>
                  </a:schemeClr>
                </a:buClr>
                <a:buSzPct val="75000"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OOB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E2A7850-AC60-DE4D-9C16-816C804338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40264" y="4163225"/>
              <a:ext cx="3131792" cy="1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9C3F27B8-140B-3D45-8BA7-72A1088717E8}"/>
                </a:ext>
              </a:extLst>
            </p:cNvPr>
            <p:cNvSpPr txBox="1"/>
            <p:nvPr/>
          </p:nvSpPr>
          <p:spPr>
            <a:xfrm>
              <a:off x="5554543" y="3938491"/>
              <a:ext cx="585418" cy="46166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buClr>
                  <a:schemeClr val="tx1">
                    <a:lumMod val="50000"/>
                    <a:lumOff val="50000"/>
                  </a:schemeClr>
                </a:buClr>
                <a:buSzPct val="75000"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Geo</a:t>
              </a:r>
            </a:p>
            <a:p>
              <a:pPr algn="ctr">
                <a:buClr>
                  <a:schemeClr val="tx1">
                    <a:lumMod val="50000"/>
                    <a:lumOff val="50000"/>
                  </a:schemeClr>
                </a:buClr>
                <a:buSzPct val="75000"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Limits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841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Rectangle 337">
            <a:extLst>
              <a:ext uri="{FF2B5EF4-FFF2-40B4-BE49-F238E27FC236}">
                <a16:creationId xmlns:a16="http://schemas.microsoft.com/office/drawing/2014/main" id="{0659CD69-7DCD-8B41-A922-8EF65A4891CD}"/>
              </a:ext>
            </a:extLst>
          </p:cNvPr>
          <p:cNvSpPr/>
          <p:nvPr/>
        </p:nvSpPr>
        <p:spPr>
          <a:xfrm>
            <a:off x="9768955" y="578901"/>
            <a:ext cx="1960368" cy="1815644"/>
          </a:xfrm>
          <a:prstGeom prst="rect">
            <a:avLst/>
          </a:prstGeom>
          <a:noFill/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2FEE6C7-CD69-1A40-9E7E-609D0D17D6FA}"/>
              </a:ext>
            </a:extLst>
          </p:cNvPr>
          <p:cNvGrpSpPr/>
          <p:nvPr/>
        </p:nvGrpSpPr>
        <p:grpSpPr>
          <a:xfrm>
            <a:off x="223946" y="5522265"/>
            <a:ext cx="7643349" cy="1219779"/>
            <a:chOff x="223945" y="5522265"/>
            <a:chExt cx="7643349" cy="1219779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50C803E-A00A-A940-80D4-FB7E04ECB181}"/>
                </a:ext>
              </a:extLst>
            </p:cNvPr>
            <p:cNvGrpSpPr/>
            <p:nvPr/>
          </p:nvGrpSpPr>
          <p:grpSpPr>
            <a:xfrm>
              <a:off x="223945" y="5522265"/>
              <a:ext cx="7643349" cy="1219779"/>
              <a:chOff x="223945" y="5522265"/>
              <a:chExt cx="7643349" cy="1219779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705B3B83-1242-4EBE-A862-988BE84B5A74}"/>
                  </a:ext>
                </a:extLst>
              </p:cNvPr>
              <p:cNvSpPr/>
              <p:nvPr/>
            </p:nvSpPr>
            <p:spPr>
              <a:xfrm>
                <a:off x="4324706" y="5522265"/>
                <a:ext cx="3542588" cy="1219779"/>
              </a:xfrm>
              <a:prstGeom prst="ellipse">
                <a:avLst/>
              </a:prstGeom>
              <a:solidFill>
                <a:srgbClr val="0077A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2189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F0EE4911-9552-CB47-9392-48D70A6353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7479" y="6107038"/>
                <a:ext cx="2380709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3" name="TextBox 302">
                <a:extLst>
                  <a:ext uri="{FF2B5EF4-FFF2-40B4-BE49-F238E27FC236}">
                    <a16:creationId xmlns:a16="http://schemas.microsoft.com/office/drawing/2014/main" id="{92C61FC2-2DE8-CA4D-A356-FDAB61739E0B}"/>
                  </a:ext>
                </a:extLst>
              </p:cNvPr>
              <p:cNvSpPr txBox="1"/>
              <p:nvPr/>
            </p:nvSpPr>
            <p:spPr>
              <a:xfrm>
                <a:off x="223945" y="5728389"/>
                <a:ext cx="3372593" cy="584775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noAutofit/>
              </a:bodyPr>
              <a:lstStyle/>
              <a:p>
                <a:pPr marL="0" marR="0" lvl="0" indent="0" algn="l" defTabSz="9140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>
                      <a:lumMod val="50000"/>
                      <a:lumOff val="50000"/>
                    </a:prstClr>
                  </a:buClr>
                  <a:buSzPct val="75000"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6C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L2/L3 NOS based on standard, open protocols</a:t>
                </a:r>
                <a:b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6C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76C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90E22458-DF55-5D4A-8266-EEB95EC103A6}"/>
                </a:ext>
              </a:extLst>
            </p:cNvPr>
            <p:cNvSpPr txBox="1"/>
            <p:nvPr/>
          </p:nvSpPr>
          <p:spPr>
            <a:xfrm>
              <a:off x="4948550" y="6208641"/>
              <a:ext cx="2462559" cy="385590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>
                  <a:gd name="adj" fmla="val 21538167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Netvisor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Network OS</a:t>
              </a:r>
              <a:endParaRPr kumimoji="0" lang="en-IN" sz="105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A9741A9C-3EF1-F44E-8A68-3A79523C156A}"/>
              </a:ext>
            </a:extLst>
          </p:cNvPr>
          <p:cNvGrpSpPr/>
          <p:nvPr/>
        </p:nvGrpSpPr>
        <p:grpSpPr>
          <a:xfrm>
            <a:off x="3668927" y="4595763"/>
            <a:ext cx="8595228" cy="1787924"/>
            <a:chOff x="3668926" y="4595761"/>
            <a:chExt cx="8595227" cy="178792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E9888B5-2E0E-4342-A101-7577E81E289B}"/>
                </a:ext>
              </a:extLst>
            </p:cNvPr>
            <p:cNvGrpSpPr/>
            <p:nvPr/>
          </p:nvGrpSpPr>
          <p:grpSpPr>
            <a:xfrm>
              <a:off x="3668926" y="4595761"/>
              <a:ext cx="8595227" cy="1787924"/>
              <a:chOff x="3668926" y="4595761"/>
              <a:chExt cx="8595227" cy="1787924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6FB6FC42-82F8-4C14-9D0C-50650EABDD1D}"/>
                  </a:ext>
                </a:extLst>
              </p:cNvPr>
              <p:cNvSpPr/>
              <p:nvPr/>
            </p:nvSpPr>
            <p:spPr>
              <a:xfrm>
                <a:off x="3668926" y="4595761"/>
                <a:ext cx="4854148" cy="1787924"/>
              </a:xfrm>
              <a:prstGeom prst="ellipse">
                <a:avLst/>
              </a:prstGeom>
              <a:solidFill>
                <a:srgbClr val="0F997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2189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6278200D-ECD1-D04E-8FB1-B9695860FB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23074" y="5688946"/>
                <a:ext cx="2380709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AE28C8E-99D7-0041-B9D3-A3E0AE0E7FB8}"/>
                  </a:ext>
                </a:extLst>
              </p:cNvPr>
              <p:cNvSpPr/>
              <p:nvPr/>
            </p:nvSpPr>
            <p:spPr>
              <a:xfrm>
                <a:off x="9082123" y="5196504"/>
                <a:ext cx="318203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0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>
                      <a:lumMod val="50000"/>
                      <a:lumOff val="50000"/>
                    </a:prstClr>
                  </a:buClr>
                  <a:buSzPct val="75000"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F9974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Centralized mgmt. and abstraction of the physical network topology</a:t>
                </a:r>
              </a:p>
            </p:txBody>
          </p:sp>
        </p:grpSp>
        <p:sp>
          <p:nvSpPr>
            <p:cNvPr id="335" name="TextBox 334">
              <a:extLst>
                <a:ext uri="{FF2B5EF4-FFF2-40B4-BE49-F238E27FC236}">
                  <a16:creationId xmlns:a16="http://schemas.microsoft.com/office/drawing/2014/main" id="{B5C08D30-7F3E-6D47-830C-CEE36FB17E9D}"/>
                </a:ext>
              </a:extLst>
            </p:cNvPr>
            <p:cNvSpPr txBox="1"/>
            <p:nvPr/>
          </p:nvSpPr>
          <p:spPr>
            <a:xfrm>
              <a:off x="4234984" y="5689947"/>
              <a:ext cx="3889041" cy="39304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>
                  <a:gd name="adj" fmla="val 21374068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Distributed, Controllerless Underlay</a:t>
              </a:r>
              <a:endParaRPr kumimoji="0" lang="en-IN" sz="105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2CC9F6C-9A45-F445-84C4-899CE41B0276}"/>
              </a:ext>
            </a:extLst>
          </p:cNvPr>
          <p:cNvGrpSpPr/>
          <p:nvPr/>
        </p:nvGrpSpPr>
        <p:grpSpPr>
          <a:xfrm>
            <a:off x="4889013" y="2808289"/>
            <a:ext cx="9657359" cy="2349427"/>
            <a:chOff x="4889010" y="2808290"/>
            <a:chExt cx="9657359" cy="2349426"/>
          </a:xfrm>
        </p:grpSpPr>
        <p:sp>
          <p:nvSpPr>
            <p:cNvPr id="314" name="Isosceles Triangle 5">
              <a:extLst>
                <a:ext uri="{FF2B5EF4-FFF2-40B4-BE49-F238E27FC236}">
                  <a16:creationId xmlns:a16="http://schemas.microsoft.com/office/drawing/2014/main" id="{E0EA4F0E-80D9-CE45-BCAD-A92435B5B962}"/>
                </a:ext>
              </a:extLst>
            </p:cNvPr>
            <p:cNvSpPr/>
            <p:nvPr/>
          </p:nvSpPr>
          <p:spPr>
            <a:xfrm rot="5790003">
              <a:off x="6637467" y="1059833"/>
              <a:ext cx="2349426" cy="5846340"/>
            </a:xfrm>
            <a:custGeom>
              <a:avLst/>
              <a:gdLst>
                <a:gd name="connsiteX0" fmla="*/ 0 w 5845730"/>
                <a:gd name="connsiteY0" fmla="*/ 1749351 h 1749351"/>
                <a:gd name="connsiteX1" fmla="*/ 2922865 w 5845730"/>
                <a:gd name="connsiteY1" fmla="*/ 0 h 1749351"/>
                <a:gd name="connsiteX2" fmla="*/ 5845730 w 5845730"/>
                <a:gd name="connsiteY2" fmla="*/ 1749351 h 1749351"/>
                <a:gd name="connsiteX3" fmla="*/ 0 w 5845730"/>
                <a:gd name="connsiteY3" fmla="*/ 1749351 h 1749351"/>
                <a:gd name="connsiteX0" fmla="*/ 0 w 7137213"/>
                <a:gd name="connsiteY0" fmla="*/ 1749351 h 5488296"/>
                <a:gd name="connsiteX1" fmla="*/ 2922865 w 7137213"/>
                <a:gd name="connsiteY1" fmla="*/ 0 h 5488296"/>
                <a:gd name="connsiteX2" fmla="*/ 7137213 w 7137213"/>
                <a:gd name="connsiteY2" fmla="*/ 5488296 h 5488296"/>
                <a:gd name="connsiteX3" fmla="*/ 0 w 7137213"/>
                <a:gd name="connsiteY3" fmla="*/ 1749351 h 5488296"/>
                <a:gd name="connsiteX0" fmla="*/ 0 w 4696555"/>
                <a:gd name="connsiteY0" fmla="*/ 1376785 h 5488296"/>
                <a:gd name="connsiteX1" fmla="*/ 482207 w 4696555"/>
                <a:gd name="connsiteY1" fmla="*/ 0 h 5488296"/>
                <a:gd name="connsiteX2" fmla="*/ 4696555 w 4696555"/>
                <a:gd name="connsiteY2" fmla="*/ 5488296 h 5488296"/>
                <a:gd name="connsiteX3" fmla="*/ 0 w 4696555"/>
                <a:gd name="connsiteY3" fmla="*/ 1376785 h 5488296"/>
                <a:gd name="connsiteX0" fmla="*/ 0 w 4696555"/>
                <a:gd name="connsiteY0" fmla="*/ 1376785 h 5488296"/>
                <a:gd name="connsiteX1" fmla="*/ 482207 w 4696555"/>
                <a:gd name="connsiteY1" fmla="*/ 0 h 5488296"/>
                <a:gd name="connsiteX2" fmla="*/ 2822520 w 4696555"/>
                <a:gd name="connsiteY2" fmla="*/ 3052756 h 5488296"/>
                <a:gd name="connsiteX3" fmla="*/ 4696555 w 4696555"/>
                <a:gd name="connsiteY3" fmla="*/ 5488296 h 5488296"/>
                <a:gd name="connsiteX4" fmla="*/ 0 w 4696555"/>
                <a:gd name="connsiteY4" fmla="*/ 1376785 h 5488296"/>
                <a:gd name="connsiteX0" fmla="*/ 0 w 4696555"/>
                <a:gd name="connsiteY0" fmla="*/ 1376785 h 5488296"/>
                <a:gd name="connsiteX1" fmla="*/ 482207 w 4696555"/>
                <a:gd name="connsiteY1" fmla="*/ 0 h 5488296"/>
                <a:gd name="connsiteX2" fmla="*/ 3575079 w 4696555"/>
                <a:gd name="connsiteY2" fmla="*/ 3186209 h 5488296"/>
                <a:gd name="connsiteX3" fmla="*/ 4696555 w 4696555"/>
                <a:gd name="connsiteY3" fmla="*/ 5488296 h 5488296"/>
                <a:gd name="connsiteX4" fmla="*/ 0 w 4696555"/>
                <a:gd name="connsiteY4" fmla="*/ 1376785 h 5488296"/>
                <a:gd name="connsiteX0" fmla="*/ 0 w 3575079"/>
                <a:gd name="connsiteY0" fmla="*/ 1376785 h 5846340"/>
                <a:gd name="connsiteX1" fmla="*/ 482207 w 3575079"/>
                <a:gd name="connsiteY1" fmla="*/ 0 h 5846340"/>
                <a:gd name="connsiteX2" fmla="*/ 3575079 w 3575079"/>
                <a:gd name="connsiteY2" fmla="*/ 3186209 h 5846340"/>
                <a:gd name="connsiteX3" fmla="*/ 1030521 w 3575079"/>
                <a:gd name="connsiteY3" fmla="*/ 5846340 h 5846340"/>
                <a:gd name="connsiteX4" fmla="*/ 0 w 3575079"/>
                <a:gd name="connsiteY4" fmla="*/ 1376785 h 5846340"/>
                <a:gd name="connsiteX0" fmla="*/ 0 w 2349426"/>
                <a:gd name="connsiteY0" fmla="*/ 1376785 h 5846340"/>
                <a:gd name="connsiteX1" fmla="*/ 482207 w 2349426"/>
                <a:gd name="connsiteY1" fmla="*/ 0 h 5846340"/>
                <a:gd name="connsiteX2" fmla="*/ 2349426 w 2349426"/>
                <a:gd name="connsiteY2" fmla="*/ 1553396 h 5846340"/>
                <a:gd name="connsiteX3" fmla="*/ 1030521 w 2349426"/>
                <a:gd name="connsiteY3" fmla="*/ 5846340 h 5846340"/>
                <a:gd name="connsiteX4" fmla="*/ 0 w 2349426"/>
                <a:gd name="connsiteY4" fmla="*/ 1376785 h 5846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9426" h="5846340">
                  <a:moveTo>
                    <a:pt x="0" y="1376785"/>
                  </a:moveTo>
                  <a:lnTo>
                    <a:pt x="482207" y="0"/>
                  </a:lnTo>
                  <a:lnTo>
                    <a:pt x="2349426" y="1553396"/>
                  </a:lnTo>
                  <a:lnTo>
                    <a:pt x="1030521" y="5846340"/>
                  </a:lnTo>
                  <a:lnTo>
                    <a:pt x="0" y="1376785"/>
                  </a:lnTo>
                  <a:close/>
                </a:path>
              </a:pathLst>
            </a:custGeom>
            <a:gradFill>
              <a:gsLst>
                <a:gs pos="0">
                  <a:srgbClr val="54A639"/>
                </a:gs>
                <a:gs pos="37000">
                  <a:schemeClr val="bg1"/>
                </a:gs>
                <a:gs pos="100000">
                  <a:srgbClr val="9BBB59">
                    <a:lumMod val="20000"/>
                    <a:lumOff val="80000"/>
                    <a:alpha val="39000"/>
                  </a:srgbClr>
                </a:gs>
              </a:gsLst>
              <a:lin ang="5400000" scaled="1"/>
            </a:gradFill>
            <a:ln w="12700" cap="flat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pic>
          <p:nvPicPr>
            <p:cNvPr id="311" name="Picture 310">
              <a:extLst>
                <a:ext uri="{FF2B5EF4-FFF2-40B4-BE49-F238E27FC236}">
                  <a16:creationId xmlns:a16="http://schemas.microsoft.com/office/drawing/2014/main" id="{67D7E2A3-350B-BB47-A092-09FE73CB1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45529" y="2940289"/>
              <a:ext cx="1549980" cy="1046054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6" name="TextBox 315">
              <a:extLst>
                <a:ext uri="{FF2B5EF4-FFF2-40B4-BE49-F238E27FC236}">
                  <a16:creationId xmlns:a16="http://schemas.microsoft.com/office/drawing/2014/main" id="{11CC0447-D7C8-2841-985D-852E497EAE88}"/>
                </a:ext>
              </a:extLst>
            </p:cNvPr>
            <p:cNvSpPr txBox="1"/>
            <p:nvPr/>
          </p:nvSpPr>
          <p:spPr>
            <a:xfrm>
              <a:off x="11173776" y="3105490"/>
              <a:ext cx="3372593" cy="584775"/>
            </a:xfrm>
            <a:prstGeom prst="rect">
              <a:avLst/>
            </a:prstGeom>
            <a:noFill/>
          </p:spPr>
          <p:txBody>
            <a:bodyPr wrap="square" lIns="0" rIns="0" rtlCol="0" anchor="ctr">
              <a:noAutofit/>
            </a:bodyPr>
            <a:lstStyle/>
            <a:p>
              <a:pPr marL="0" marR="0" lvl="0" indent="0" algn="l" defTabSz="914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>
                    <a:lumMod val="50000"/>
                    <a:lumOff val="50000"/>
                  </a:prstClr>
                </a:buClr>
                <a:buSzPct val="75000"/>
                <a:buFontTx/>
                <a:buNone/>
                <a:tabLst/>
                <a:defRPr/>
              </a:pP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Insight </a:t>
              </a:r>
            </a:p>
            <a:p>
              <a:pPr marL="0" marR="0" lvl="0" indent="0" algn="l" defTabSz="914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>
                    <a:lumMod val="50000"/>
                    <a:lumOff val="50000"/>
                  </a:prstClr>
                </a:buClr>
                <a:buSzPct val="75000"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Analytics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D1ABF7A-ED3E-2046-9E82-B37A2B9CD252}"/>
              </a:ext>
            </a:extLst>
          </p:cNvPr>
          <p:cNvGrpSpPr/>
          <p:nvPr/>
        </p:nvGrpSpPr>
        <p:grpSpPr>
          <a:xfrm>
            <a:off x="126196" y="1023903"/>
            <a:ext cx="6802698" cy="5488296"/>
            <a:chOff x="126194" y="1023903"/>
            <a:chExt cx="6802698" cy="5488296"/>
          </a:xfrm>
        </p:grpSpPr>
        <p:sp>
          <p:nvSpPr>
            <p:cNvPr id="313" name="Isosceles Triangle 5">
              <a:extLst>
                <a:ext uri="{FF2B5EF4-FFF2-40B4-BE49-F238E27FC236}">
                  <a16:creationId xmlns:a16="http://schemas.microsoft.com/office/drawing/2014/main" id="{A99E1C93-E88D-9D48-90A8-B727E30E4EBA}"/>
                </a:ext>
              </a:extLst>
            </p:cNvPr>
            <p:cNvSpPr/>
            <p:nvPr/>
          </p:nvSpPr>
          <p:spPr>
            <a:xfrm rot="18961638">
              <a:off x="2655363" y="1023903"/>
              <a:ext cx="4273529" cy="5488296"/>
            </a:xfrm>
            <a:custGeom>
              <a:avLst/>
              <a:gdLst>
                <a:gd name="connsiteX0" fmla="*/ 0 w 5845730"/>
                <a:gd name="connsiteY0" fmla="*/ 1749351 h 1749351"/>
                <a:gd name="connsiteX1" fmla="*/ 2922865 w 5845730"/>
                <a:gd name="connsiteY1" fmla="*/ 0 h 1749351"/>
                <a:gd name="connsiteX2" fmla="*/ 5845730 w 5845730"/>
                <a:gd name="connsiteY2" fmla="*/ 1749351 h 1749351"/>
                <a:gd name="connsiteX3" fmla="*/ 0 w 5845730"/>
                <a:gd name="connsiteY3" fmla="*/ 1749351 h 1749351"/>
                <a:gd name="connsiteX0" fmla="*/ 0 w 7137213"/>
                <a:gd name="connsiteY0" fmla="*/ 1749351 h 5488296"/>
                <a:gd name="connsiteX1" fmla="*/ 2922865 w 7137213"/>
                <a:gd name="connsiteY1" fmla="*/ 0 h 5488296"/>
                <a:gd name="connsiteX2" fmla="*/ 7137213 w 7137213"/>
                <a:gd name="connsiteY2" fmla="*/ 5488296 h 5488296"/>
                <a:gd name="connsiteX3" fmla="*/ 0 w 7137213"/>
                <a:gd name="connsiteY3" fmla="*/ 1749351 h 5488296"/>
                <a:gd name="connsiteX0" fmla="*/ 0 w 4696555"/>
                <a:gd name="connsiteY0" fmla="*/ 1376785 h 5488296"/>
                <a:gd name="connsiteX1" fmla="*/ 482207 w 4696555"/>
                <a:gd name="connsiteY1" fmla="*/ 0 h 5488296"/>
                <a:gd name="connsiteX2" fmla="*/ 4696555 w 4696555"/>
                <a:gd name="connsiteY2" fmla="*/ 5488296 h 5488296"/>
                <a:gd name="connsiteX3" fmla="*/ 0 w 4696555"/>
                <a:gd name="connsiteY3" fmla="*/ 1376785 h 5488296"/>
                <a:gd name="connsiteX0" fmla="*/ 0 w 4696555"/>
                <a:gd name="connsiteY0" fmla="*/ 1376785 h 5488296"/>
                <a:gd name="connsiteX1" fmla="*/ 482207 w 4696555"/>
                <a:gd name="connsiteY1" fmla="*/ 0 h 5488296"/>
                <a:gd name="connsiteX2" fmla="*/ 2822520 w 4696555"/>
                <a:gd name="connsiteY2" fmla="*/ 3052756 h 5488296"/>
                <a:gd name="connsiteX3" fmla="*/ 4696555 w 4696555"/>
                <a:gd name="connsiteY3" fmla="*/ 5488296 h 5488296"/>
                <a:gd name="connsiteX4" fmla="*/ 0 w 4696555"/>
                <a:gd name="connsiteY4" fmla="*/ 1376785 h 5488296"/>
                <a:gd name="connsiteX0" fmla="*/ 0 w 4696555"/>
                <a:gd name="connsiteY0" fmla="*/ 1376785 h 5488296"/>
                <a:gd name="connsiteX1" fmla="*/ 482207 w 4696555"/>
                <a:gd name="connsiteY1" fmla="*/ 0 h 5488296"/>
                <a:gd name="connsiteX2" fmla="*/ 3575079 w 4696555"/>
                <a:gd name="connsiteY2" fmla="*/ 3186209 h 5488296"/>
                <a:gd name="connsiteX3" fmla="*/ 4696555 w 4696555"/>
                <a:gd name="connsiteY3" fmla="*/ 5488296 h 5488296"/>
                <a:gd name="connsiteX4" fmla="*/ 0 w 4696555"/>
                <a:gd name="connsiteY4" fmla="*/ 1376785 h 5488296"/>
                <a:gd name="connsiteX0" fmla="*/ 0 w 4273529"/>
                <a:gd name="connsiteY0" fmla="*/ 2398436 h 5488296"/>
                <a:gd name="connsiteX1" fmla="*/ 59181 w 4273529"/>
                <a:gd name="connsiteY1" fmla="*/ 0 h 5488296"/>
                <a:gd name="connsiteX2" fmla="*/ 3152053 w 4273529"/>
                <a:gd name="connsiteY2" fmla="*/ 3186209 h 5488296"/>
                <a:gd name="connsiteX3" fmla="*/ 4273529 w 4273529"/>
                <a:gd name="connsiteY3" fmla="*/ 5488296 h 5488296"/>
                <a:gd name="connsiteX4" fmla="*/ 0 w 4273529"/>
                <a:gd name="connsiteY4" fmla="*/ 2398436 h 5488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73529" h="5488296">
                  <a:moveTo>
                    <a:pt x="0" y="2398436"/>
                  </a:moveTo>
                  <a:lnTo>
                    <a:pt x="59181" y="0"/>
                  </a:lnTo>
                  <a:lnTo>
                    <a:pt x="3152053" y="3186209"/>
                  </a:lnTo>
                  <a:lnTo>
                    <a:pt x="4273529" y="5488296"/>
                  </a:lnTo>
                  <a:lnTo>
                    <a:pt x="0" y="2398436"/>
                  </a:lnTo>
                  <a:close/>
                </a:path>
              </a:pathLst>
            </a:custGeom>
            <a:gradFill>
              <a:gsLst>
                <a:gs pos="0">
                  <a:srgbClr val="54A639"/>
                </a:gs>
                <a:gs pos="37000">
                  <a:schemeClr val="bg1"/>
                </a:gs>
                <a:gs pos="100000">
                  <a:srgbClr val="9BBB59">
                    <a:lumMod val="20000"/>
                    <a:lumOff val="80000"/>
                    <a:alpha val="39000"/>
                  </a:srgbClr>
                </a:gs>
              </a:gsLst>
              <a:lin ang="5400000" scaled="1"/>
            </a:gradFill>
            <a:ln w="12700" cap="flat" cmpd="sng" algn="ctr">
              <a:noFill/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pic>
          <p:nvPicPr>
            <p:cNvPr id="312" name="Picture 311">
              <a:extLst>
                <a:ext uri="{FF2B5EF4-FFF2-40B4-BE49-F238E27FC236}">
                  <a16:creationId xmlns:a16="http://schemas.microsoft.com/office/drawing/2014/main" id="{3A5BC028-8AE9-6742-AA03-6EC91226E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204279" y="2785088"/>
              <a:ext cx="1259092" cy="1036652"/>
            </a:xfrm>
            <a:prstGeom prst="rect">
              <a:avLst/>
            </a:prstGeom>
          </p:spPr>
        </p:pic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D9C85C5B-43C9-2045-A857-1EE95DDF82EB}"/>
                </a:ext>
              </a:extLst>
            </p:cNvPr>
            <p:cNvSpPr txBox="1"/>
            <p:nvPr/>
          </p:nvSpPr>
          <p:spPr>
            <a:xfrm>
              <a:off x="126194" y="2942606"/>
              <a:ext cx="1033701" cy="584775"/>
            </a:xfrm>
            <a:prstGeom prst="rect">
              <a:avLst/>
            </a:prstGeom>
            <a:noFill/>
          </p:spPr>
          <p:txBody>
            <a:bodyPr wrap="square" lIns="0" rIns="0" rtlCol="0" anchor="ctr">
              <a:noAutofit/>
            </a:bodyPr>
            <a:lstStyle/>
            <a:p>
              <a:pPr marL="0" marR="0" lvl="0" indent="0" algn="l" defTabSz="914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>
                    <a:lumMod val="50000"/>
                    <a:lumOff val="50000"/>
                  </a:prstClr>
                </a:buClr>
                <a:buSzPct val="75000"/>
                <a:buFontTx/>
                <a:buNone/>
                <a:tabLst/>
                <a:defRPr/>
              </a:pP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UNUM </a:t>
              </a:r>
            </a:p>
            <a:p>
              <a:pPr marL="0" marR="0" lvl="0" indent="0" algn="l" defTabSz="914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>
                    <a:lumMod val="50000"/>
                    <a:lumOff val="50000"/>
                  </a:prstClr>
                </a:buClr>
                <a:buSzPct val="75000"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Management Platform – Day 0 , 1 &amp; 2</a:t>
              </a:r>
            </a:p>
          </p:txBody>
        </p:sp>
      </p:grpSp>
      <p:sp>
        <p:nvSpPr>
          <p:cNvPr id="82" name="Title 1">
            <a:extLst>
              <a:ext uri="{FF2B5EF4-FFF2-40B4-BE49-F238E27FC236}">
                <a16:creationId xmlns:a16="http://schemas.microsoft.com/office/drawing/2014/main" id="{C6D3C9C8-7AA1-D54E-9A52-44E485904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208" y="200977"/>
            <a:ext cx="6302315" cy="599107"/>
          </a:xfrm>
          <a:noFill/>
        </p:spPr>
        <p:txBody>
          <a:bodyPr>
            <a:normAutofit/>
          </a:bodyPr>
          <a:lstStyle/>
          <a:p>
            <a:pPr eaLnBrk="0" fontAlgn="base" hangingPunct="0">
              <a:spcAft>
                <a:spcPct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Pluribus Multi-Services Fabric</a:t>
            </a:r>
            <a:endParaRPr lang="en-US" b="1" dirty="0">
              <a:solidFill>
                <a:srgbClr val="13CFD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1" name="Group 340">
            <a:extLst>
              <a:ext uri="{FF2B5EF4-FFF2-40B4-BE49-F238E27FC236}">
                <a16:creationId xmlns:a16="http://schemas.microsoft.com/office/drawing/2014/main" id="{E8A37E96-7599-094F-B206-61EB439DE50C}"/>
              </a:ext>
            </a:extLst>
          </p:cNvPr>
          <p:cNvGrpSpPr/>
          <p:nvPr/>
        </p:nvGrpSpPr>
        <p:grpSpPr>
          <a:xfrm>
            <a:off x="233134" y="3399540"/>
            <a:ext cx="9229697" cy="2512639"/>
            <a:chOff x="233132" y="3399537"/>
            <a:chExt cx="9229697" cy="2512638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DA426BB-3CC8-0549-8616-76D0F8BB4A2B}"/>
                </a:ext>
              </a:extLst>
            </p:cNvPr>
            <p:cNvGrpSpPr/>
            <p:nvPr/>
          </p:nvGrpSpPr>
          <p:grpSpPr>
            <a:xfrm>
              <a:off x="233132" y="3412605"/>
              <a:ext cx="9229697" cy="2499570"/>
              <a:chOff x="233132" y="3419862"/>
              <a:chExt cx="9229697" cy="2499570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F981780B-E308-5D4D-BBED-4824409ECA1F}"/>
                  </a:ext>
                </a:extLst>
              </p:cNvPr>
              <p:cNvGrpSpPr/>
              <p:nvPr/>
            </p:nvGrpSpPr>
            <p:grpSpPr>
              <a:xfrm>
                <a:off x="233132" y="3419862"/>
                <a:ext cx="9229697" cy="2499570"/>
                <a:chOff x="233132" y="3419862"/>
                <a:chExt cx="9229697" cy="2499570"/>
              </a:xfrm>
            </p:grpSpPr>
            <p:sp>
              <p:nvSpPr>
                <p:cNvPr id="3" name="Oval 2">
                  <a:extLst>
                    <a:ext uri="{FF2B5EF4-FFF2-40B4-BE49-F238E27FC236}">
                      <a16:creationId xmlns:a16="http://schemas.microsoft.com/office/drawing/2014/main" id="{CB75550A-C2D5-47D8-801A-37B3AD2FB937}"/>
                    </a:ext>
                  </a:extLst>
                </p:cNvPr>
                <p:cNvSpPr/>
                <p:nvPr/>
              </p:nvSpPr>
              <p:spPr>
                <a:xfrm>
                  <a:off x="2729171" y="3419862"/>
                  <a:ext cx="6733658" cy="2499570"/>
                </a:xfrm>
                <a:prstGeom prst="ellipse">
                  <a:avLst/>
                </a:prstGeom>
                <a:solidFill>
                  <a:srgbClr val="54A63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12189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308" name="Straight Connector 307">
                  <a:extLst>
                    <a:ext uri="{FF2B5EF4-FFF2-40B4-BE49-F238E27FC236}">
                      <a16:creationId xmlns:a16="http://schemas.microsoft.com/office/drawing/2014/main" id="{4737018B-8088-3C40-8036-02755B2268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4974" y="4726851"/>
                  <a:ext cx="2380709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9" name="TextBox 308">
                  <a:extLst>
                    <a:ext uri="{FF2B5EF4-FFF2-40B4-BE49-F238E27FC236}">
                      <a16:creationId xmlns:a16="http://schemas.microsoft.com/office/drawing/2014/main" id="{7501E289-ACF9-5F45-BD75-D7F5BA34F127}"/>
                    </a:ext>
                  </a:extLst>
                </p:cNvPr>
                <p:cNvSpPr txBox="1"/>
                <p:nvPr/>
              </p:nvSpPr>
              <p:spPr>
                <a:xfrm>
                  <a:off x="233132" y="4267597"/>
                  <a:ext cx="3372593" cy="584775"/>
                </a:xfrm>
                <a:prstGeom prst="rect">
                  <a:avLst/>
                </a:prstGeom>
                <a:noFill/>
              </p:spPr>
              <p:txBody>
                <a:bodyPr wrap="square" lIns="0" rIns="0" rtlCol="0" anchor="ctr">
                  <a:noAutofit/>
                </a:bodyPr>
                <a:lstStyle/>
                <a:p>
                  <a:pPr marL="0" marR="0" lvl="0" indent="0" algn="l" defTabSz="91408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>
                        <a:lumMod val="50000"/>
                        <a:lumOff val="50000"/>
                      </a:prstClr>
                    </a:buClr>
                    <a:buSzPct val="75000"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3A837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Simple, automated Fabric Overlay</a:t>
                  </a:r>
                </a:p>
              </p:txBody>
            </p:sp>
          </p:grp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0299A121-BB6F-4D0F-B958-AFB703719A8A}"/>
                  </a:ext>
                </a:extLst>
              </p:cNvPr>
              <p:cNvSpPr/>
              <p:nvPr/>
            </p:nvSpPr>
            <p:spPr>
              <a:xfrm>
                <a:off x="4025945" y="4213190"/>
                <a:ext cx="4083764" cy="149348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48" name="Picture 147">
                <a:extLst>
                  <a:ext uri="{FF2B5EF4-FFF2-40B4-BE49-F238E27FC236}">
                    <a16:creationId xmlns:a16="http://schemas.microsoft.com/office/drawing/2014/main" id="{5FF392A5-ED3B-0948-900C-8C0685A714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16944" y="4464516"/>
                <a:ext cx="1375927" cy="757996"/>
              </a:xfrm>
              <a:prstGeom prst="rect">
                <a:avLst/>
              </a:prstGeom>
            </p:spPr>
          </p:pic>
          <p:sp>
            <p:nvSpPr>
              <p:cNvPr id="322" name="TextBox 321">
                <a:extLst>
                  <a:ext uri="{FF2B5EF4-FFF2-40B4-BE49-F238E27FC236}">
                    <a16:creationId xmlns:a16="http://schemas.microsoft.com/office/drawing/2014/main" id="{58891AB2-D858-3E42-87E3-9CEA8FE29D93}"/>
                  </a:ext>
                </a:extLst>
              </p:cNvPr>
              <p:cNvSpPr txBox="1"/>
              <p:nvPr/>
            </p:nvSpPr>
            <p:spPr>
              <a:xfrm>
                <a:off x="4374025" y="4854889"/>
                <a:ext cx="3443950" cy="690837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Automated Fabric (VXLAN) Overlay</a:t>
                </a:r>
                <a:endParaRPr kumimoji="0" lang="en-IN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E7740FD5-6395-8347-9349-FB0FE7FCAA3E}"/>
                </a:ext>
              </a:extLst>
            </p:cNvPr>
            <p:cNvGrpSpPr/>
            <p:nvPr/>
          </p:nvGrpSpPr>
          <p:grpSpPr>
            <a:xfrm>
              <a:off x="2841736" y="3399537"/>
              <a:ext cx="6314848" cy="1979091"/>
              <a:chOff x="2887834" y="3397878"/>
              <a:chExt cx="6314848" cy="197909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35179B9C-45C3-0C49-A07E-D4D9E0CDABFF}"/>
                  </a:ext>
                </a:extLst>
              </p:cNvPr>
              <p:cNvGrpSpPr/>
              <p:nvPr/>
            </p:nvGrpSpPr>
            <p:grpSpPr>
              <a:xfrm>
                <a:off x="7543020" y="3727119"/>
                <a:ext cx="1120759" cy="787257"/>
                <a:chOff x="7176121" y="3162847"/>
                <a:chExt cx="1120759" cy="787257"/>
              </a:xfrm>
            </p:grpSpPr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E0295FD9-ACB2-47C6-86EB-D559C5CF0F9F}"/>
                    </a:ext>
                  </a:extLst>
                </p:cNvPr>
                <p:cNvSpPr txBox="1"/>
                <p:nvPr/>
              </p:nvSpPr>
              <p:spPr>
                <a:xfrm>
                  <a:off x="7176121" y="3488439"/>
                  <a:ext cx="112075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Fabric-wide 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Policies</a:t>
                  </a:r>
                  <a:endParaRPr kumimoji="0" lang="en-I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99" name="Picture 98" descr="Pluribus_Asset 131@400ppi.png">
                  <a:extLst>
                    <a:ext uri="{FF2B5EF4-FFF2-40B4-BE49-F238E27FC236}">
                      <a16:creationId xmlns:a16="http://schemas.microsoft.com/office/drawing/2014/main" id="{DB55BAB8-5875-FC41-87A0-36ABEC61E4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18658" y="3162847"/>
                  <a:ext cx="420050" cy="364403"/>
                </a:xfrm>
                <a:prstGeom prst="rect">
                  <a:avLst/>
                </a:prstGeom>
              </p:spPr>
            </p:pic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BDDA4D43-9457-DC4D-9244-390E2D88CE26}"/>
                  </a:ext>
                </a:extLst>
              </p:cNvPr>
              <p:cNvGrpSpPr/>
              <p:nvPr/>
            </p:nvGrpSpPr>
            <p:grpSpPr>
              <a:xfrm>
                <a:off x="5376324" y="3397878"/>
                <a:ext cx="1441625" cy="851950"/>
                <a:chOff x="5742316" y="2866647"/>
                <a:chExt cx="1441625" cy="851950"/>
              </a:xfrm>
            </p:grpSpPr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553D09A6-5BC3-4886-A09B-E996F1AC4A64}"/>
                    </a:ext>
                  </a:extLst>
                </p:cNvPr>
                <p:cNvSpPr txBox="1"/>
                <p:nvPr/>
              </p:nvSpPr>
              <p:spPr>
                <a:xfrm>
                  <a:off x="5742316" y="3256932"/>
                  <a:ext cx="14416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Fabric-wide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Bridge Domain</a:t>
                  </a:r>
                  <a:endParaRPr kumimoji="0" lang="en-I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03A2E476-B6F2-7940-968C-91599B5D3296}"/>
                    </a:ext>
                  </a:extLst>
                </p:cNvPr>
                <p:cNvGrpSpPr/>
                <p:nvPr/>
              </p:nvGrpSpPr>
              <p:grpSpPr>
                <a:xfrm>
                  <a:off x="6191335" y="2866647"/>
                  <a:ext cx="528141" cy="452975"/>
                  <a:chOff x="5285972" y="4313194"/>
                  <a:chExt cx="528141" cy="452975"/>
                </a:xfrm>
              </p:grpSpPr>
              <p:pic>
                <p:nvPicPr>
                  <p:cNvPr id="100" name="Picture 99" descr="Pluribus_Asset Asset 90@400ppi.png">
                    <a:extLst>
                      <a:ext uri="{FF2B5EF4-FFF2-40B4-BE49-F238E27FC236}">
                        <a16:creationId xmlns:a16="http://schemas.microsoft.com/office/drawing/2014/main" id="{513B71F2-D928-214A-92A0-C0767C53E4E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email">
                    <a:duotone>
                      <a:schemeClr val="accent2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81695" y="4464978"/>
                    <a:ext cx="347186" cy="301191"/>
                  </a:xfrm>
                  <a:prstGeom prst="rect">
                    <a:avLst/>
                  </a:prstGeom>
                </p:spPr>
              </p:pic>
              <p:pic>
                <p:nvPicPr>
                  <p:cNvPr id="102" name="Picture 101" descr="Pluribus_Asset Asset 90@400ppi.png">
                    <a:extLst>
                      <a:ext uri="{FF2B5EF4-FFF2-40B4-BE49-F238E27FC236}">
                        <a16:creationId xmlns:a16="http://schemas.microsoft.com/office/drawing/2014/main" id="{05210D6A-591B-064E-9540-35EC6DDA8C0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email">
                    <a:duotone>
                      <a:prstClr val="black"/>
                      <a:schemeClr val="tx2">
                        <a:tint val="45000"/>
                        <a:satMod val="400000"/>
                      </a:schemeClr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85972" y="4452754"/>
                    <a:ext cx="150863" cy="130877"/>
                  </a:xfrm>
                  <a:prstGeom prst="rect">
                    <a:avLst/>
                  </a:prstGeom>
                </p:spPr>
              </p:pic>
              <p:pic>
                <p:nvPicPr>
                  <p:cNvPr id="104" name="Picture 103" descr="Pluribus_Asset Asset 90@400ppi.png">
                    <a:extLst>
                      <a:ext uri="{FF2B5EF4-FFF2-40B4-BE49-F238E27FC236}">
                        <a16:creationId xmlns:a16="http://schemas.microsoft.com/office/drawing/2014/main" id="{43B17425-E223-544C-96B0-26F9C43D76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email">
                    <a:duotone>
                      <a:prstClr val="black"/>
                      <a:schemeClr val="accent1">
                        <a:tint val="45000"/>
                        <a:satMod val="400000"/>
                      </a:schemeClr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82662" y="4317167"/>
                    <a:ext cx="150863" cy="130877"/>
                  </a:xfrm>
                  <a:prstGeom prst="rect">
                    <a:avLst/>
                  </a:prstGeom>
                </p:spPr>
              </p:pic>
              <p:pic>
                <p:nvPicPr>
                  <p:cNvPr id="105" name="Picture 104" descr="Pluribus_Asset Asset 90@400ppi.png">
                    <a:extLst>
                      <a:ext uri="{FF2B5EF4-FFF2-40B4-BE49-F238E27FC236}">
                        <a16:creationId xmlns:a16="http://schemas.microsoft.com/office/drawing/2014/main" id="{970121BF-A945-3245-B927-3AF30F6944F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email">
                    <a:duotone>
                      <a:prstClr val="black"/>
                      <a:schemeClr val="accent3">
                        <a:tint val="45000"/>
                        <a:satMod val="400000"/>
                      </a:schemeClr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38866" y="4313194"/>
                    <a:ext cx="150863" cy="130877"/>
                  </a:xfrm>
                  <a:prstGeom prst="rect">
                    <a:avLst/>
                  </a:prstGeom>
                </p:spPr>
              </p:pic>
              <p:pic>
                <p:nvPicPr>
                  <p:cNvPr id="106" name="Picture 105" descr="Pluribus_Asset Asset 90@400ppi.png">
                    <a:extLst>
                      <a:ext uri="{FF2B5EF4-FFF2-40B4-BE49-F238E27FC236}">
                        <a16:creationId xmlns:a16="http://schemas.microsoft.com/office/drawing/2014/main" id="{7A95D5BB-4B1C-E549-932C-9E3B0EF84E1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email">
                    <a:duotone>
                      <a:prstClr val="black"/>
                      <a:schemeClr val="accent5">
                        <a:tint val="45000"/>
                        <a:satMod val="400000"/>
                      </a:schemeClr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63250" y="4439803"/>
                    <a:ext cx="150863" cy="130877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453DF65-2700-7E44-B5CB-5B12E4DBB173}"/>
                  </a:ext>
                </a:extLst>
              </p:cNvPr>
              <p:cNvGrpSpPr/>
              <p:nvPr/>
            </p:nvGrpSpPr>
            <p:grpSpPr>
              <a:xfrm>
                <a:off x="8003115" y="4303110"/>
                <a:ext cx="1199567" cy="1073859"/>
                <a:chOff x="8052090" y="3603618"/>
                <a:chExt cx="1199567" cy="1073859"/>
              </a:xfrm>
            </p:grpSpPr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F915BDBE-741F-41BE-B64E-4912FD0C1FA1}"/>
                    </a:ext>
                  </a:extLst>
                </p:cNvPr>
                <p:cNvSpPr txBox="1"/>
                <p:nvPr/>
              </p:nvSpPr>
              <p:spPr>
                <a:xfrm>
                  <a:off x="8052090" y="4031146"/>
                  <a:ext cx="119956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Fabric-wide end-point and flow visibility</a:t>
                  </a:r>
                  <a:endParaRPr kumimoji="0" lang="en-I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CD45E94F-1D56-874C-8005-B96E1EA0AC4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512456" y="3603618"/>
                  <a:ext cx="500471" cy="430229"/>
                  <a:chOff x="9967913" y="2405063"/>
                  <a:chExt cx="723900" cy="622299"/>
                </a:xfrm>
                <a:solidFill>
                  <a:schemeClr val="bg1"/>
                </a:solidFill>
              </p:grpSpPr>
              <p:sp>
                <p:nvSpPr>
                  <p:cNvPr id="112" name="Freeform 618">
                    <a:extLst>
                      <a:ext uri="{FF2B5EF4-FFF2-40B4-BE49-F238E27FC236}">
                        <a16:creationId xmlns:a16="http://schemas.microsoft.com/office/drawing/2014/main" id="{1107098F-0112-5943-BD58-88B74EF8A1C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9967913" y="2405063"/>
                    <a:ext cx="369888" cy="131762"/>
                  </a:xfrm>
                  <a:custGeom>
                    <a:avLst/>
                    <a:gdLst>
                      <a:gd name="T0" fmla="*/ 17 w 315"/>
                      <a:gd name="T1" fmla="*/ 113 h 113"/>
                      <a:gd name="T2" fmla="*/ 298 w 315"/>
                      <a:gd name="T3" fmla="*/ 113 h 113"/>
                      <a:gd name="T4" fmla="*/ 315 w 315"/>
                      <a:gd name="T5" fmla="*/ 96 h 113"/>
                      <a:gd name="T6" fmla="*/ 315 w 315"/>
                      <a:gd name="T7" fmla="*/ 17 h 113"/>
                      <a:gd name="T8" fmla="*/ 298 w 315"/>
                      <a:gd name="T9" fmla="*/ 0 h 113"/>
                      <a:gd name="T10" fmla="*/ 17 w 315"/>
                      <a:gd name="T11" fmla="*/ 0 h 113"/>
                      <a:gd name="T12" fmla="*/ 0 w 315"/>
                      <a:gd name="T13" fmla="*/ 17 h 113"/>
                      <a:gd name="T14" fmla="*/ 0 w 315"/>
                      <a:gd name="T15" fmla="*/ 96 h 113"/>
                      <a:gd name="T16" fmla="*/ 17 w 315"/>
                      <a:gd name="T17" fmla="*/ 113 h 113"/>
                      <a:gd name="T18" fmla="*/ 248 w 315"/>
                      <a:gd name="T19" fmla="*/ 97 h 113"/>
                      <a:gd name="T20" fmla="*/ 237 w 315"/>
                      <a:gd name="T21" fmla="*/ 86 h 113"/>
                      <a:gd name="T22" fmla="*/ 248 w 315"/>
                      <a:gd name="T23" fmla="*/ 76 h 113"/>
                      <a:gd name="T24" fmla="*/ 259 w 315"/>
                      <a:gd name="T25" fmla="*/ 86 h 113"/>
                      <a:gd name="T26" fmla="*/ 248 w 315"/>
                      <a:gd name="T27" fmla="*/ 97 h 113"/>
                      <a:gd name="T28" fmla="*/ 287 w 315"/>
                      <a:gd name="T29" fmla="*/ 97 h 113"/>
                      <a:gd name="T30" fmla="*/ 276 w 315"/>
                      <a:gd name="T31" fmla="*/ 86 h 113"/>
                      <a:gd name="T32" fmla="*/ 287 w 315"/>
                      <a:gd name="T33" fmla="*/ 76 h 113"/>
                      <a:gd name="T34" fmla="*/ 298 w 315"/>
                      <a:gd name="T35" fmla="*/ 86 h 113"/>
                      <a:gd name="T36" fmla="*/ 287 w 315"/>
                      <a:gd name="T37" fmla="*/ 97 h 113"/>
                      <a:gd name="T38" fmla="*/ 287 w 315"/>
                      <a:gd name="T39" fmla="*/ 16 h 113"/>
                      <a:gd name="T40" fmla="*/ 298 w 315"/>
                      <a:gd name="T41" fmla="*/ 26 h 113"/>
                      <a:gd name="T42" fmla="*/ 287 w 315"/>
                      <a:gd name="T43" fmla="*/ 37 h 113"/>
                      <a:gd name="T44" fmla="*/ 276 w 315"/>
                      <a:gd name="T45" fmla="*/ 26 h 113"/>
                      <a:gd name="T46" fmla="*/ 287 w 315"/>
                      <a:gd name="T47" fmla="*/ 16 h 113"/>
                      <a:gd name="T48" fmla="*/ 277 w 315"/>
                      <a:gd name="T49" fmla="*/ 56 h 113"/>
                      <a:gd name="T50" fmla="*/ 266 w 315"/>
                      <a:gd name="T51" fmla="*/ 67 h 113"/>
                      <a:gd name="T52" fmla="*/ 255 w 315"/>
                      <a:gd name="T53" fmla="*/ 56 h 113"/>
                      <a:gd name="T54" fmla="*/ 266 w 315"/>
                      <a:gd name="T55" fmla="*/ 46 h 113"/>
                      <a:gd name="T56" fmla="*/ 277 w 315"/>
                      <a:gd name="T57" fmla="*/ 56 h 113"/>
                      <a:gd name="T58" fmla="*/ 248 w 315"/>
                      <a:gd name="T59" fmla="*/ 16 h 113"/>
                      <a:gd name="T60" fmla="*/ 259 w 315"/>
                      <a:gd name="T61" fmla="*/ 26 h 113"/>
                      <a:gd name="T62" fmla="*/ 248 w 315"/>
                      <a:gd name="T63" fmla="*/ 37 h 113"/>
                      <a:gd name="T64" fmla="*/ 237 w 315"/>
                      <a:gd name="T65" fmla="*/ 26 h 113"/>
                      <a:gd name="T66" fmla="*/ 248 w 315"/>
                      <a:gd name="T67" fmla="*/ 16 h 113"/>
                      <a:gd name="T68" fmla="*/ 227 w 315"/>
                      <a:gd name="T69" fmla="*/ 46 h 113"/>
                      <a:gd name="T70" fmla="*/ 238 w 315"/>
                      <a:gd name="T71" fmla="*/ 56 h 113"/>
                      <a:gd name="T72" fmla="*/ 227 w 315"/>
                      <a:gd name="T73" fmla="*/ 67 h 113"/>
                      <a:gd name="T74" fmla="*/ 216 w 315"/>
                      <a:gd name="T75" fmla="*/ 56 h 113"/>
                      <a:gd name="T76" fmla="*/ 227 w 315"/>
                      <a:gd name="T77" fmla="*/ 46 h 113"/>
                      <a:gd name="T78" fmla="*/ 163 w 315"/>
                      <a:gd name="T79" fmla="*/ 29 h 113"/>
                      <a:gd name="T80" fmla="*/ 191 w 315"/>
                      <a:gd name="T81" fmla="*/ 56 h 113"/>
                      <a:gd name="T82" fmla="*/ 163 w 315"/>
                      <a:gd name="T83" fmla="*/ 84 h 113"/>
                      <a:gd name="T84" fmla="*/ 136 w 315"/>
                      <a:gd name="T85" fmla="*/ 56 h 113"/>
                      <a:gd name="T86" fmla="*/ 163 w 315"/>
                      <a:gd name="T87" fmla="*/ 29 h 113"/>
                      <a:gd name="T88" fmla="*/ 56 w 315"/>
                      <a:gd name="T89" fmla="*/ 16 h 113"/>
                      <a:gd name="T90" fmla="*/ 78 w 315"/>
                      <a:gd name="T91" fmla="*/ 16 h 113"/>
                      <a:gd name="T92" fmla="*/ 78 w 315"/>
                      <a:gd name="T93" fmla="*/ 97 h 113"/>
                      <a:gd name="T94" fmla="*/ 56 w 315"/>
                      <a:gd name="T95" fmla="*/ 97 h 113"/>
                      <a:gd name="T96" fmla="*/ 56 w 315"/>
                      <a:gd name="T97" fmla="*/ 16 h 113"/>
                      <a:gd name="T98" fmla="*/ 21 w 315"/>
                      <a:gd name="T99" fmla="*/ 16 h 113"/>
                      <a:gd name="T100" fmla="*/ 43 w 315"/>
                      <a:gd name="T101" fmla="*/ 16 h 113"/>
                      <a:gd name="T102" fmla="*/ 43 w 315"/>
                      <a:gd name="T103" fmla="*/ 97 h 113"/>
                      <a:gd name="T104" fmla="*/ 21 w 315"/>
                      <a:gd name="T105" fmla="*/ 97 h 113"/>
                      <a:gd name="T106" fmla="*/ 21 w 315"/>
                      <a:gd name="T107" fmla="*/ 16 h 1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315" h="113">
                        <a:moveTo>
                          <a:pt x="17" y="113"/>
                        </a:moveTo>
                        <a:cubicBezTo>
                          <a:pt x="298" y="113"/>
                          <a:pt x="298" y="113"/>
                          <a:pt x="298" y="113"/>
                        </a:cubicBezTo>
                        <a:cubicBezTo>
                          <a:pt x="308" y="113"/>
                          <a:pt x="315" y="105"/>
                          <a:pt x="315" y="96"/>
                        </a:cubicBezTo>
                        <a:cubicBezTo>
                          <a:pt x="315" y="17"/>
                          <a:pt x="315" y="17"/>
                          <a:pt x="315" y="17"/>
                        </a:cubicBezTo>
                        <a:cubicBezTo>
                          <a:pt x="315" y="7"/>
                          <a:pt x="308" y="0"/>
                          <a:pt x="298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8" y="0"/>
                          <a:pt x="0" y="7"/>
                          <a:pt x="0" y="17"/>
                        </a:cubicBezTo>
                        <a:cubicBezTo>
                          <a:pt x="0" y="96"/>
                          <a:pt x="0" y="96"/>
                          <a:pt x="0" y="96"/>
                        </a:cubicBezTo>
                        <a:cubicBezTo>
                          <a:pt x="0" y="105"/>
                          <a:pt x="8" y="113"/>
                          <a:pt x="17" y="113"/>
                        </a:cubicBezTo>
                        <a:close/>
                        <a:moveTo>
                          <a:pt x="248" y="97"/>
                        </a:moveTo>
                        <a:cubicBezTo>
                          <a:pt x="242" y="97"/>
                          <a:pt x="237" y="92"/>
                          <a:pt x="237" y="86"/>
                        </a:cubicBezTo>
                        <a:cubicBezTo>
                          <a:pt x="237" y="80"/>
                          <a:pt x="242" y="76"/>
                          <a:pt x="248" y="76"/>
                        </a:cubicBezTo>
                        <a:cubicBezTo>
                          <a:pt x="254" y="76"/>
                          <a:pt x="259" y="80"/>
                          <a:pt x="259" y="86"/>
                        </a:cubicBezTo>
                        <a:cubicBezTo>
                          <a:pt x="259" y="92"/>
                          <a:pt x="254" y="97"/>
                          <a:pt x="248" y="97"/>
                        </a:cubicBezTo>
                        <a:close/>
                        <a:moveTo>
                          <a:pt x="287" y="97"/>
                        </a:moveTo>
                        <a:cubicBezTo>
                          <a:pt x="281" y="97"/>
                          <a:pt x="276" y="92"/>
                          <a:pt x="276" y="86"/>
                        </a:cubicBezTo>
                        <a:cubicBezTo>
                          <a:pt x="276" y="80"/>
                          <a:pt x="281" y="76"/>
                          <a:pt x="287" y="76"/>
                        </a:cubicBezTo>
                        <a:cubicBezTo>
                          <a:pt x="293" y="76"/>
                          <a:pt x="298" y="80"/>
                          <a:pt x="298" y="86"/>
                        </a:cubicBezTo>
                        <a:cubicBezTo>
                          <a:pt x="298" y="92"/>
                          <a:pt x="293" y="97"/>
                          <a:pt x="287" y="97"/>
                        </a:cubicBezTo>
                        <a:close/>
                        <a:moveTo>
                          <a:pt x="287" y="16"/>
                        </a:moveTo>
                        <a:cubicBezTo>
                          <a:pt x="293" y="16"/>
                          <a:pt x="298" y="20"/>
                          <a:pt x="298" y="26"/>
                        </a:cubicBezTo>
                        <a:cubicBezTo>
                          <a:pt x="298" y="32"/>
                          <a:pt x="293" y="37"/>
                          <a:pt x="287" y="37"/>
                        </a:cubicBezTo>
                        <a:cubicBezTo>
                          <a:pt x="281" y="37"/>
                          <a:pt x="276" y="32"/>
                          <a:pt x="276" y="26"/>
                        </a:cubicBezTo>
                        <a:cubicBezTo>
                          <a:pt x="276" y="20"/>
                          <a:pt x="281" y="16"/>
                          <a:pt x="287" y="16"/>
                        </a:cubicBezTo>
                        <a:close/>
                        <a:moveTo>
                          <a:pt x="277" y="56"/>
                        </a:moveTo>
                        <a:cubicBezTo>
                          <a:pt x="277" y="62"/>
                          <a:pt x="272" y="67"/>
                          <a:pt x="266" y="67"/>
                        </a:cubicBezTo>
                        <a:cubicBezTo>
                          <a:pt x="260" y="67"/>
                          <a:pt x="255" y="62"/>
                          <a:pt x="255" y="56"/>
                        </a:cubicBezTo>
                        <a:cubicBezTo>
                          <a:pt x="255" y="50"/>
                          <a:pt x="260" y="46"/>
                          <a:pt x="266" y="46"/>
                        </a:cubicBezTo>
                        <a:cubicBezTo>
                          <a:pt x="272" y="46"/>
                          <a:pt x="277" y="50"/>
                          <a:pt x="277" y="56"/>
                        </a:cubicBezTo>
                        <a:close/>
                        <a:moveTo>
                          <a:pt x="248" y="16"/>
                        </a:moveTo>
                        <a:cubicBezTo>
                          <a:pt x="254" y="16"/>
                          <a:pt x="259" y="20"/>
                          <a:pt x="259" y="26"/>
                        </a:cubicBezTo>
                        <a:cubicBezTo>
                          <a:pt x="259" y="32"/>
                          <a:pt x="254" y="37"/>
                          <a:pt x="248" y="37"/>
                        </a:cubicBezTo>
                        <a:cubicBezTo>
                          <a:pt x="242" y="37"/>
                          <a:pt x="237" y="32"/>
                          <a:pt x="237" y="26"/>
                        </a:cubicBezTo>
                        <a:cubicBezTo>
                          <a:pt x="237" y="20"/>
                          <a:pt x="242" y="16"/>
                          <a:pt x="248" y="16"/>
                        </a:cubicBezTo>
                        <a:close/>
                        <a:moveTo>
                          <a:pt x="227" y="46"/>
                        </a:moveTo>
                        <a:cubicBezTo>
                          <a:pt x="233" y="46"/>
                          <a:pt x="238" y="50"/>
                          <a:pt x="238" y="56"/>
                        </a:cubicBezTo>
                        <a:cubicBezTo>
                          <a:pt x="238" y="62"/>
                          <a:pt x="233" y="67"/>
                          <a:pt x="227" y="67"/>
                        </a:cubicBezTo>
                        <a:cubicBezTo>
                          <a:pt x="221" y="67"/>
                          <a:pt x="216" y="62"/>
                          <a:pt x="216" y="56"/>
                        </a:cubicBezTo>
                        <a:cubicBezTo>
                          <a:pt x="216" y="50"/>
                          <a:pt x="221" y="46"/>
                          <a:pt x="227" y="46"/>
                        </a:cubicBezTo>
                        <a:close/>
                        <a:moveTo>
                          <a:pt x="163" y="29"/>
                        </a:moveTo>
                        <a:cubicBezTo>
                          <a:pt x="179" y="29"/>
                          <a:pt x="191" y="41"/>
                          <a:pt x="191" y="56"/>
                        </a:cubicBezTo>
                        <a:cubicBezTo>
                          <a:pt x="191" y="71"/>
                          <a:pt x="179" y="84"/>
                          <a:pt x="163" y="84"/>
                        </a:cubicBezTo>
                        <a:cubicBezTo>
                          <a:pt x="148" y="84"/>
                          <a:pt x="136" y="71"/>
                          <a:pt x="136" y="56"/>
                        </a:cubicBezTo>
                        <a:cubicBezTo>
                          <a:pt x="136" y="41"/>
                          <a:pt x="148" y="29"/>
                          <a:pt x="163" y="29"/>
                        </a:cubicBezTo>
                        <a:close/>
                        <a:moveTo>
                          <a:pt x="56" y="16"/>
                        </a:moveTo>
                        <a:cubicBezTo>
                          <a:pt x="78" y="16"/>
                          <a:pt x="78" y="16"/>
                          <a:pt x="78" y="16"/>
                        </a:cubicBezTo>
                        <a:cubicBezTo>
                          <a:pt x="78" y="97"/>
                          <a:pt x="78" y="97"/>
                          <a:pt x="78" y="97"/>
                        </a:cubicBezTo>
                        <a:cubicBezTo>
                          <a:pt x="56" y="97"/>
                          <a:pt x="56" y="97"/>
                          <a:pt x="56" y="97"/>
                        </a:cubicBezTo>
                        <a:lnTo>
                          <a:pt x="56" y="16"/>
                        </a:lnTo>
                        <a:close/>
                        <a:moveTo>
                          <a:pt x="21" y="16"/>
                        </a:moveTo>
                        <a:cubicBezTo>
                          <a:pt x="43" y="16"/>
                          <a:pt x="43" y="16"/>
                          <a:pt x="43" y="16"/>
                        </a:cubicBezTo>
                        <a:cubicBezTo>
                          <a:pt x="43" y="97"/>
                          <a:pt x="43" y="97"/>
                          <a:pt x="43" y="97"/>
                        </a:cubicBezTo>
                        <a:cubicBezTo>
                          <a:pt x="21" y="97"/>
                          <a:pt x="21" y="97"/>
                          <a:pt x="21" y="97"/>
                        </a:cubicBezTo>
                        <a:lnTo>
                          <a:pt x="21" y="1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" name="Rectangle 619">
                    <a:extLst>
                      <a:ext uri="{FF2B5EF4-FFF2-40B4-BE49-F238E27FC236}">
                        <a16:creationId xmlns:a16="http://schemas.microsoft.com/office/drawing/2014/main" id="{7CEFE0DA-F203-7346-98EC-18A54613F0F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013950" y="2549525"/>
                    <a:ext cx="277813" cy="127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" name="Freeform 620">
                    <a:extLst>
                      <a:ext uri="{FF2B5EF4-FFF2-40B4-BE49-F238E27FC236}">
                        <a16:creationId xmlns:a16="http://schemas.microsoft.com/office/drawing/2014/main" id="{9A1AE47D-7009-FD4B-BE4A-930F57A4948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0009188" y="2898775"/>
                    <a:ext cx="301625" cy="123825"/>
                  </a:xfrm>
                  <a:custGeom>
                    <a:avLst/>
                    <a:gdLst>
                      <a:gd name="T0" fmla="*/ 235 w 257"/>
                      <a:gd name="T1" fmla="*/ 50 h 105"/>
                      <a:gd name="T2" fmla="*/ 214 w 257"/>
                      <a:gd name="T3" fmla="*/ 65 h 105"/>
                      <a:gd name="T4" fmla="*/ 170 w 257"/>
                      <a:gd name="T5" fmla="*/ 65 h 105"/>
                      <a:gd name="T6" fmla="*/ 170 w 257"/>
                      <a:gd name="T7" fmla="*/ 62 h 105"/>
                      <a:gd name="T8" fmla="*/ 149 w 257"/>
                      <a:gd name="T9" fmla="*/ 40 h 105"/>
                      <a:gd name="T10" fmla="*/ 134 w 257"/>
                      <a:gd name="T11" fmla="*/ 40 h 105"/>
                      <a:gd name="T12" fmla="*/ 134 w 257"/>
                      <a:gd name="T13" fmla="*/ 0 h 105"/>
                      <a:gd name="T14" fmla="*/ 120 w 257"/>
                      <a:gd name="T15" fmla="*/ 0 h 105"/>
                      <a:gd name="T16" fmla="*/ 120 w 257"/>
                      <a:gd name="T17" fmla="*/ 40 h 105"/>
                      <a:gd name="T18" fmla="*/ 106 w 257"/>
                      <a:gd name="T19" fmla="*/ 40 h 105"/>
                      <a:gd name="T20" fmla="*/ 84 w 257"/>
                      <a:gd name="T21" fmla="*/ 62 h 105"/>
                      <a:gd name="T22" fmla="*/ 84 w 257"/>
                      <a:gd name="T23" fmla="*/ 65 h 105"/>
                      <a:gd name="T24" fmla="*/ 43 w 257"/>
                      <a:gd name="T25" fmla="*/ 65 h 105"/>
                      <a:gd name="T26" fmla="*/ 22 w 257"/>
                      <a:gd name="T27" fmla="*/ 50 h 105"/>
                      <a:gd name="T28" fmla="*/ 0 w 257"/>
                      <a:gd name="T29" fmla="*/ 72 h 105"/>
                      <a:gd name="T30" fmla="*/ 22 w 257"/>
                      <a:gd name="T31" fmla="*/ 94 h 105"/>
                      <a:gd name="T32" fmla="*/ 43 w 257"/>
                      <a:gd name="T33" fmla="*/ 79 h 105"/>
                      <a:gd name="T34" fmla="*/ 84 w 257"/>
                      <a:gd name="T35" fmla="*/ 79 h 105"/>
                      <a:gd name="T36" fmla="*/ 84 w 257"/>
                      <a:gd name="T37" fmla="*/ 83 h 105"/>
                      <a:gd name="T38" fmla="*/ 106 w 257"/>
                      <a:gd name="T39" fmla="*/ 105 h 105"/>
                      <a:gd name="T40" fmla="*/ 149 w 257"/>
                      <a:gd name="T41" fmla="*/ 105 h 105"/>
                      <a:gd name="T42" fmla="*/ 170 w 257"/>
                      <a:gd name="T43" fmla="*/ 83 h 105"/>
                      <a:gd name="T44" fmla="*/ 170 w 257"/>
                      <a:gd name="T45" fmla="*/ 79 h 105"/>
                      <a:gd name="T46" fmla="*/ 214 w 257"/>
                      <a:gd name="T47" fmla="*/ 79 h 105"/>
                      <a:gd name="T48" fmla="*/ 235 w 257"/>
                      <a:gd name="T49" fmla="*/ 94 h 105"/>
                      <a:gd name="T50" fmla="*/ 257 w 257"/>
                      <a:gd name="T51" fmla="*/ 72 h 105"/>
                      <a:gd name="T52" fmla="*/ 235 w 257"/>
                      <a:gd name="T53" fmla="*/ 50 h 105"/>
                      <a:gd name="T54" fmla="*/ 22 w 257"/>
                      <a:gd name="T55" fmla="*/ 82 h 105"/>
                      <a:gd name="T56" fmla="*/ 12 w 257"/>
                      <a:gd name="T57" fmla="*/ 72 h 105"/>
                      <a:gd name="T58" fmla="*/ 22 w 257"/>
                      <a:gd name="T59" fmla="*/ 62 h 105"/>
                      <a:gd name="T60" fmla="*/ 32 w 257"/>
                      <a:gd name="T61" fmla="*/ 72 h 105"/>
                      <a:gd name="T62" fmla="*/ 22 w 257"/>
                      <a:gd name="T63" fmla="*/ 82 h 105"/>
                      <a:gd name="T64" fmla="*/ 156 w 257"/>
                      <a:gd name="T65" fmla="*/ 83 h 105"/>
                      <a:gd name="T66" fmla="*/ 149 w 257"/>
                      <a:gd name="T67" fmla="*/ 90 h 105"/>
                      <a:gd name="T68" fmla="*/ 106 w 257"/>
                      <a:gd name="T69" fmla="*/ 90 h 105"/>
                      <a:gd name="T70" fmla="*/ 98 w 257"/>
                      <a:gd name="T71" fmla="*/ 83 h 105"/>
                      <a:gd name="T72" fmla="*/ 98 w 257"/>
                      <a:gd name="T73" fmla="*/ 62 h 105"/>
                      <a:gd name="T74" fmla="*/ 106 w 257"/>
                      <a:gd name="T75" fmla="*/ 54 h 105"/>
                      <a:gd name="T76" fmla="*/ 149 w 257"/>
                      <a:gd name="T77" fmla="*/ 54 h 105"/>
                      <a:gd name="T78" fmla="*/ 156 w 257"/>
                      <a:gd name="T79" fmla="*/ 62 h 105"/>
                      <a:gd name="T80" fmla="*/ 156 w 257"/>
                      <a:gd name="T81" fmla="*/ 83 h 105"/>
                      <a:gd name="T82" fmla="*/ 235 w 257"/>
                      <a:gd name="T83" fmla="*/ 82 h 105"/>
                      <a:gd name="T84" fmla="*/ 225 w 257"/>
                      <a:gd name="T85" fmla="*/ 72 h 105"/>
                      <a:gd name="T86" fmla="*/ 235 w 257"/>
                      <a:gd name="T87" fmla="*/ 62 h 105"/>
                      <a:gd name="T88" fmla="*/ 245 w 257"/>
                      <a:gd name="T89" fmla="*/ 72 h 105"/>
                      <a:gd name="T90" fmla="*/ 235 w 257"/>
                      <a:gd name="T91" fmla="*/ 82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257" h="105">
                        <a:moveTo>
                          <a:pt x="235" y="50"/>
                        </a:moveTo>
                        <a:cubicBezTo>
                          <a:pt x="225" y="50"/>
                          <a:pt x="217" y="56"/>
                          <a:pt x="214" y="65"/>
                        </a:cubicBezTo>
                        <a:cubicBezTo>
                          <a:pt x="170" y="65"/>
                          <a:pt x="170" y="65"/>
                          <a:pt x="170" y="65"/>
                        </a:cubicBezTo>
                        <a:cubicBezTo>
                          <a:pt x="170" y="62"/>
                          <a:pt x="170" y="62"/>
                          <a:pt x="170" y="62"/>
                        </a:cubicBezTo>
                        <a:cubicBezTo>
                          <a:pt x="170" y="50"/>
                          <a:pt x="160" y="40"/>
                          <a:pt x="149" y="40"/>
                        </a:cubicBezTo>
                        <a:cubicBezTo>
                          <a:pt x="134" y="40"/>
                          <a:pt x="134" y="40"/>
                          <a:pt x="134" y="40"/>
                        </a:cubicBezTo>
                        <a:cubicBezTo>
                          <a:pt x="134" y="0"/>
                          <a:pt x="134" y="0"/>
                          <a:pt x="134" y="0"/>
                        </a:cubicBezTo>
                        <a:cubicBezTo>
                          <a:pt x="120" y="0"/>
                          <a:pt x="120" y="0"/>
                          <a:pt x="120" y="0"/>
                        </a:cubicBezTo>
                        <a:cubicBezTo>
                          <a:pt x="120" y="40"/>
                          <a:pt x="120" y="40"/>
                          <a:pt x="120" y="40"/>
                        </a:cubicBezTo>
                        <a:cubicBezTo>
                          <a:pt x="106" y="40"/>
                          <a:pt x="106" y="40"/>
                          <a:pt x="106" y="40"/>
                        </a:cubicBezTo>
                        <a:cubicBezTo>
                          <a:pt x="94" y="40"/>
                          <a:pt x="84" y="50"/>
                          <a:pt x="84" y="62"/>
                        </a:cubicBezTo>
                        <a:cubicBezTo>
                          <a:pt x="84" y="65"/>
                          <a:pt x="84" y="65"/>
                          <a:pt x="84" y="65"/>
                        </a:cubicBezTo>
                        <a:cubicBezTo>
                          <a:pt x="43" y="65"/>
                          <a:pt x="43" y="65"/>
                          <a:pt x="43" y="65"/>
                        </a:cubicBezTo>
                        <a:cubicBezTo>
                          <a:pt x="40" y="56"/>
                          <a:pt x="32" y="50"/>
                          <a:pt x="22" y="50"/>
                        </a:cubicBezTo>
                        <a:cubicBezTo>
                          <a:pt x="10" y="50"/>
                          <a:pt x="0" y="60"/>
                          <a:pt x="0" y="72"/>
                        </a:cubicBezTo>
                        <a:cubicBezTo>
                          <a:pt x="0" y="85"/>
                          <a:pt x="10" y="94"/>
                          <a:pt x="22" y="94"/>
                        </a:cubicBezTo>
                        <a:cubicBezTo>
                          <a:pt x="32" y="94"/>
                          <a:pt x="40" y="88"/>
                          <a:pt x="43" y="79"/>
                        </a:cubicBezTo>
                        <a:cubicBezTo>
                          <a:pt x="84" y="79"/>
                          <a:pt x="84" y="79"/>
                          <a:pt x="84" y="79"/>
                        </a:cubicBezTo>
                        <a:cubicBezTo>
                          <a:pt x="84" y="83"/>
                          <a:pt x="84" y="83"/>
                          <a:pt x="84" y="83"/>
                        </a:cubicBezTo>
                        <a:cubicBezTo>
                          <a:pt x="84" y="95"/>
                          <a:pt x="94" y="105"/>
                          <a:pt x="106" y="105"/>
                        </a:cubicBezTo>
                        <a:cubicBezTo>
                          <a:pt x="149" y="105"/>
                          <a:pt x="149" y="105"/>
                          <a:pt x="149" y="105"/>
                        </a:cubicBezTo>
                        <a:cubicBezTo>
                          <a:pt x="160" y="105"/>
                          <a:pt x="170" y="95"/>
                          <a:pt x="170" y="83"/>
                        </a:cubicBezTo>
                        <a:cubicBezTo>
                          <a:pt x="170" y="79"/>
                          <a:pt x="170" y="79"/>
                          <a:pt x="170" y="79"/>
                        </a:cubicBezTo>
                        <a:cubicBezTo>
                          <a:pt x="214" y="79"/>
                          <a:pt x="214" y="79"/>
                          <a:pt x="214" y="79"/>
                        </a:cubicBezTo>
                        <a:cubicBezTo>
                          <a:pt x="217" y="88"/>
                          <a:pt x="225" y="94"/>
                          <a:pt x="235" y="94"/>
                        </a:cubicBezTo>
                        <a:cubicBezTo>
                          <a:pt x="247" y="94"/>
                          <a:pt x="257" y="85"/>
                          <a:pt x="257" y="72"/>
                        </a:cubicBezTo>
                        <a:cubicBezTo>
                          <a:pt x="257" y="60"/>
                          <a:pt x="247" y="50"/>
                          <a:pt x="235" y="50"/>
                        </a:cubicBezTo>
                        <a:close/>
                        <a:moveTo>
                          <a:pt x="22" y="82"/>
                        </a:moveTo>
                        <a:cubicBezTo>
                          <a:pt x="16" y="82"/>
                          <a:pt x="12" y="78"/>
                          <a:pt x="12" y="72"/>
                        </a:cubicBezTo>
                        <a:cubicBezTo>
                          <a:pt x="12" y="67"/>
                          <a:pt x="16" y="62"/>
                          <a:pt x="22" y="62"/>
                        </a:cubicBezTo>
                        <a:cubicBezTo>
                          <a:pt x="27" y="62"/>
                          <a:pt x="32" y="67"/>
                          <a:pt x="32" y="72"/>
                        </a:cubicBezTo>
                        <a:cubicBezTo>
                          <a:pt x="32" y="78"/>
                          <a:pt x="27" y="82"/>
                          <a:pt x="22" y="82"/>
                        </a:cubicBezTo>
                        <a:close/>
                        <a:moveTo>
                          <a:pt x="156" y="83"/>
                        </a:moveTo>
                        <a:cubicBezTo>
                          <a:pt x="156" y="87"/>
                          <a:pt x="153" y="90"/>
                          <a:pt x="149" y="90"/>
                        </a:cubicBezTo>
                        <a:cubicBezTo>
                          <a:pt x="106" y="90"/>
                          <a:pt x="106" y="90"/>
                          <a:pt x="106" y="90"/>
                        </a:cubicBezTo>
                        <a:cubicBezTo>
                          <a:pt x="102" y="90"/>
                          <a:pt x="98" y="87"/>
                          <a:pt x="98" y="83"/>
                        </a:cubicBezTo>
                        <a:cubicBezTo>
                          <a:pt x="98" y="62"/>
                          <a:pt x="98" y="62"/>
                          <a:pt x="98" y="62"/>
                        </a:cubicBezTo>
                        <a:cubicBezTo>
                          <a:pt x="98" y="57"/>
                          <a:pt x="102" y="54"/>
                          <a:pt x="106" y="54"/>
                        </a:cubicBezTo>
                        <a:cubicBezTo>
                          <a:pt x="149" y="54"/>
                          <a:pt x="149" y="54"/>
                          <a:pt x="149" y="54"/>
                        </a:cubicBezTo>
                        <a:cubicBezTo>
                          <a:pt x="153" y="54"/>
                          <a:pt x="156" y="57"/>
                          <a:pt x="156" y="62"/>
                        </a:cubicBezTo>
                        <a:lnTo>
                          <a:pt x="156" y="83"/>
                        </a:lnTo>
                        <a:close/>
                        <a:moveTo>
                          <a:pt x="235" y="82"/>
                        </a:moveTo>
                        <a:cubicBezTo>
                          <a:pt x="230" y="82"/>
                          <a:pt x="225" y="78"/>
                          <a:pt x="225" y="72"/>
                        </a:cubicBezTo>
                        <a:cubicBezTo>
                          <a:pt x="225" y="67"/>
                          <a:pt x="230" y="62"/>
                          <a:pt x="235" y="62"/>
                        </a:cubicBezTo>
                        <a:cubicBezTo>
                          <a:pt x="240" y="62"/>
                          <a:pt x="245" y="67"/>
                          <a:pt x="245" y="72"/>
                        </a:cubicBezTo>
                        <a:cubicBezTo>
                          <a:pt x="245" y="78"/>
                          <a:pt x="240" y="82"/>
                          <a:pt x="235" y="8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" name="Freeform 621">
                    <a:extLst>
                      <a:ext uri="{FF2B5EF4-FFF2-40B4-BE49-F238E27FC236}">
                        <a16:creationId xmlns:a16="http://schemas.microsoft.com/office/drawing/2014/main" id="{8925E45B-E826-564D-AB1A-2978E5B3562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0233025" y="2565400"/>
                    <a:ext cx="458788" cy="461962"/>
                  </a:xfrm>
                  <a:custGeom>
                    <a:avLst/>
                    <a:gdLst>
                      <a:gd name="T0" fmla="*/ 323 w 392"/>
                      <a:gd name="T1" fmla="*/ 307 h 395"/>
                      <a:gd name="T2" fmla="*/ 313 w 392"/>
                      <a:gd name="T3" fmla="*/ 277 h 395"/>
                      <a:gd name="T4" fmla="*/ 300 w 392"/>
                      <a:gd name="T5" fmla="*/ 254 h 395"/>
                      <a:gd name="T6" fmla="*/ 327 w 392"/>
                      <a:gd name="T7" fmla="*/ 164 h 395"/>
                      <a:gd name="T8" fmla="*/ 164 w 392"/>
                      <a:gd name="T9" fmla="*/ 0 h 395"/>
                      <a:gd name="T10" fmla="*/ 0 w 392"/>
                      <a:gd name="T11" fmla="*/ 164 h 395"/>
                      <a:gd name="T12" fmla="*/ 164 w 392"/>
                      <a:gd name="T13" fmla="*/ 327 h 395"/>
                      <a:gd name="T14" fmla="*/ 250 w 392"/>
                      <a:gd name="T15" fmla="*/ 302 h 395"/>
                      <a:gd name="T16" fmla="*/ 274 w 392"/>
                      <a:gd name="T17" fmla="*/ 316 h 395"/>
                      <a:gd name="T18" fmla="*/ 304 w 392"/>
                      <a:gd name="T19" fmla="*/ 326 h 395"/>
                      <a:gd name="T20" fmla="*/ 342 w 392"/>
                      <a:gd name="T21" fmla="*/ 378 h 395"/>
                      <a:gd name="T22" fmla="*/ 380 w 392"/>
                      <a:gd name="T23" fmla="*/ 383 h 395"/>
                      <a:gd name="T24" fmla="*/ 374 w 392"/>
                      <a:gd name="T25" fmla="*/ 345 h 395"/>
                      <a:gd name="T26" fmla="*/ 323 w 392"/>
                      <a:gd name="T27" fmla="*/ 307 h 395"/>
                      <a:gd name="T28" fmla="*/ 164 w 392"/>
                      <a:gd name="T29" fmla="*/ 301 h 395"/>
                      <a:gd name="T30" fmla="*/ 27 w 392"/>
                      <a:gd name="T31" fmla="*/ 164 h 395"/>
                      <a:gd name="T32" fmla="*/ 164 w 392"/>
                      <a:gd name="T33" fmla="*/ 27 h 395"/>
                      <a:gd name="T34" fmla="*/ 301 w 392"/>
                      <a:gd name="T35" fmla="*/ 164 h 395"/>
                      <a:gd name="T36" fmla="*/ 164 w 392"/>
                      <a:gd name="T37" fmla="*/ 301 h 3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92" h="395">
                        <a:moveTo>
                          <a:pt x="323" y="307"/>
                        </a:moveTo>
                        <a:cubicBezTo>
                          <a:pt x="310" y="296"/>
                          <a:pt x="321" y="285"/>
                          <a:pt x="313" y="277"/>
                        </a:cubicBezTo>
                        <a:cubicBezTo>
                          <a:pt x="310" y="274"/>
                          <a:pt x="298" y="267"/>
                          <a:pt x="300" y="254"/>
                        </a:cubicBezTo>
                        <a:cubicBezTo>
                          <a:pt x="317" y="228"/>
                          <a:pt x="327" y="197"/>
                          <a:pt x="327" y="164"/>
                        </a:cubicBezTo>
                        <a:cubicBezTo>
                          <a:pt x="327" y="73"/>
                          <a:pt x="254" y="0"/>
                          <a:pt x="164" y="0"/>
                        </a:cubicBezTo>
                        <a:cubicBezTo>
                          <a:pt x="74" y="0"/>
                          <a:pt x="0" y="73"/>
                          <a:pt x="0" y="164"/>
                        </a:cubicBezTo>
                        <a:cubicBezTo>
                          <a:pt x="0" y="254"/>
                          <a:pt x="74" y="327"/>
                          <a:pt x="164" y="327"/>
                        </a:cubicBezTo>
                        <a:cubicBezTo>
                          <a:pt x="196" y="327"/>
                          <a:pt x="225" y="318"/>
                          <a:pt x="250" y="302"/>
                        </a:cubicBezTo>
                        <a:cubicBezTo>
                          <a:pt x="265" y="300"/>
                          <a:pt x="271" y="312"/>
                          <a:pt x="274" y="316"/>
                        </a:cubicBezTo>
                        <a:cubicBezTo>
                          <a:pt x="282" y="324"/>
                          <a:pt x="293" y="313"/>
                          <a:pt x="304" y="326"/>
                        </a:cubicBezTo>
                        <a:cubicBezTo>
                          <a:pt x="319" y="342"/>
                          <a:pt x="324" y="360"/>
                          <a:pt x="342" y="378"/>
                        </a:cubicBezTo>
                        <a:cubicBezTo>
                          <a:pt x="352" y="388"/>
                          <a:pt x="368" y="395"/>
                          <a:pt x="380" y="383"/>
                        </a:cubicBezTo>
                        <a:cubicBezTo>
                          <a:pt x="392" y="371"/>
                          <a:pt x="385" y="356"/>
                          <a:pt x="374" y="345"/>
                        </a:cubicBezTo>
                        <a:cubicBezTo>
                          <a:pt x="357" y="328"/>
                          <a:pt x="339" y="322"/>
                          <a:pt x="323" y="307"/>
                        </a:cubicBezTo>
                        <a:close/>
                        <a:moveTo>
                          <a:pt x="164" y="301"/>
                        </a:moveTo>
                        <a:cubicBezTo>
                          <a:pt x="88" y="301"/>
                          <a:pt x="27" y="239"/>
                          <a:pt x="27" y="164"/>
                        </a:cubicBezTo>
                        <a:cubicBezTo>
                          <a:pt x="27" y="88"/>
                          <a:pt x="88" y="27"/>
                          <a:pt x="164" y="27"/>
                        </a:cubicBezTo>
                        <a:cubicBezTo>
                          <a:pt x="239" y="27"/>
                          <a:pt x="301" y="88"/>
                          <a:pt x="301" y="164"/>
                        </a:cubicBezTo>
                        <a:cubicBezTo>
                          <a:pt x="301" y="239"/>
                          <a:pt x="239" y="301"/>
                          <a:pt x="164" y="30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" name="Freeform 622">
                    <a:extLst>
                      <a:ext uri="{FF2B5EF4-FFF2-40B4-BE49-F238E27FC236}">
                        <a16:creationId xmlns:a16="http://schemas.microsoft.com/office/drawing/2014/main" id="{1DBE3DCE-5198-2C40-9494-FAAB5239250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9967913" y="2576513"/>
                    <a:ext cx="330200" cy="131762"/>
                  </a:xfrm>
                  <a:custGeom>
                    <a:avLst/>
                    <a:gdLst>
                      <a:gd name="T0" fmla="*/ 17 w 282"/>
                      <a:gd name="T1" fmla="*/ 113 h 113"/>
                      <a:gd name="T2" fmla="*/ 206 w 282"/>
                      <a:gd name="T3" fmla="*/ 113 h 113"/>
                      <a:gd name="T4" fmla="*/ 282 w 282"/>
                      <a:gd name="T5" fmla="*/ 0 h 113"/>
                      <a:gd name="T6" fmla="*/ 17 w 282"/>
                      <a:gd name="T7" fmla="*/ 0 h 113"/>
                      <a:gd name="T8" fmla="*/ 0 w 282"/>
                      <a:gd name="T9" fmla="*/ 17 h 113"/>
                      <a:gd name="T10" fmla="*/ 0 w 282"/>
                      <a:gd name="T11" fmla="*/ 96 h 113"/>
                      <a:gd name="T12" fmla="*/ 17 w 282"/>
                      <a:gd name="T13" fmla="*/ 113 h 113"/>
                      <a:gd name="T14" fmla="*/ 163 w 282"/>
                      <a:gd name="T15" fmla="*/ 29 h 113"/>
                      <a:gd name="T16" fmla="*/ 191 w 282"/>
                      <a:gd name="T17" fmla="*/ 57 h 113"/>
                      <a:gd name="T18" fmla="*/ 163 w 282"/>
                      <a:gd name="T19" fmla="*/ 84 h 113"/>
                      <a:gd name="T20" fmla="*/ 136 w 282"/>
                      <a:gd name="T21" fmla="*/ 57 h 113"/>
                      <a:gd name="T22" fmla="*/ 163 w 282"/>
                      <a:gd name="T23" fmla="*/ 29 h 113"/>
                      <a:gd name="T24" fmla="*/ 56 w 282"/>
                      <a:gd name="T25" fmla="*/ 16 h 113"/>
                      <a:gd name="T26" fmla="*/ 78 w 282"/>
                      <a:gd name="T27" fmla="*/ 16 h 113"/>
                      <a:gd name="T28" fmla="*/ 78 w 282"/>
                      <a:gd name="T29" fmla="*/ 98 h 113"/>
                      <a:gd name="T30" fmla="*/ 56 w 282"/>
                      <a:gd name="T31" fmla="*/ 98 h 113"/>
                      <a:gd name="T32" fmla="*/ 56 w 282"/>
                      <a:gd name="T33" fmla="*/ 16 h 113"/>
                      <a:gd name="T34" fmla="*/ 21 w 282"/>
                      <a:gd name="T35" fmla="*/ 16 h 113"/>
                      <a:gd name="T36" fmla="*/ 43 w 282"/>
                      <a:gd name="T37" fmla="*/ 16 h 113"/>
                      <a:gd name="T38" fmla="*/ 43 w 282"/>
                      <a:gd name="T39" fmla="*/ 98 h 113"/>
                      <a:gd name="T40" fmla="*/ 21 w 282"/>
                      <a:gd name="T41" fmla="*/ 98 h 113"/>
                      <a:gd name="T42" fmla="*/ 21 w 282"/>
                      <a:gd name="T43" fmla="*/ 16 h 1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82" h="113">
                        <a:moveTo>
                          <a:pt x="17" y="113"/>
                        </a:moveTo>
                        <a:cubicBezTo>
                          <a:pt x="206" y="113"/>
                          <a:pt x="206" y="113"/>
                          <a:pt x="206" y="113"/>
                        </a:cubicBezTo>
                        <a:cubicBezTo>
                          <a:pt x="217" y="67"/>
                          <a:pt x="244" y="27"/>
                          <a:pt x="282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8" y="0"/>
                          <a:pt x="0" y="8"/>
                          <a:pt x="0" y="17"/>
                        </a:cubicBezTo>
                        <a:cubicBezTo>
                          <a:pt x="0" y="96"/>
                          <a:pt x="0" y="96"/>
                          <a:pt x="0" y="96"/>
                        </a:cubicBezTo>
                        <a:cubicBezTo>
                          <a:pt x="0" y="106"/>
                          <a:pt x="8" y="113"/>
                          <a:pt x="17" y="113"/>
                        </a:cubicBezTo>
                        <a:close/>
                        <a:moveTo>
                          <a:pt x="163" y="29"/>
                        </a:moveTo>
                        <a:cubicBezTo>
                          <a:pt x="179" y="29"/>
                          <a:pt x="191" y="42"/>
                          <a:pt x="191" y="57"/>
                        </a:cubicBezTo>
                        <a:cubicBezTo>
                          <a:pt x="191" y="72"/>
                          <a:pt x="179" y="84"/>
                          <a:pt x="163" y="84"/>
                        </a:cubicBezTo>
                        <a:cubicBezTo>
                          <a:pt x="148" y="84"/>
                          <a:pt x="136" y="72"/>
                          <a:pt x="136" y="57"/>
                        </a:cubicBezTo>
                        <a:cubicBezTo>
                          <a:pt x="136" y="42"/>
                          <a:pt x="148" y="29"/>
                          <a:pt x="163" y="29"/>
                        </a:cubicBezTo>
                        <a:close/>
                        <a:moveTo>
                          <a:pt x="56" y="16"/>
                        </a:moveTo>
                        <a:cubicBezTo>
                          <a:pt x="78" y="16"/>
                          <a:pt x="78" y="16"/>
                          <a:pt x="78" y="16"/>
                        </a:cubicBezTo>
                        <a:cubicBezTo>
                          <a:pt x="78" y="98"/>
                          <a:pt x="78" y="98"/>
                          <a:pt x="78" y="98"/>
                        </a:cubicBezTo>
                        <a:cubicBezTo>
                          <a:pt x="56" y="98"/>
                          <a:pt x="56" y="98"/>
                          <a:pt x="56" y="98"/>
                        </a:cubicBezTo>
                        <a:lnTo>
                          <a:pt x="56" y="16"/>
                        </a:lnTo>
                        <a:close/>
                        <a:moveTo>
                          <a:pt x="21" y="16"/>
                        </a:moveTo>
                        <a:cubicBezTo>
                          <a:pt x="43" y="16"/>
                          <a:pt x="43" y="16"/>
                          <a:pt x="43" y="16"/>
                        </a:cubicBezTo>
                        <a:cubicBezTo>
                          <a:pt x="43" y="98"/>
                          <a:pt x="43" y="98"/>
                          <a:pt x="43" y="98"/>
                        </a:cubicBezTo>
                        <a:cubicBezTo>
                          <a:pt x="21" y="98"/>
                          <a:pt x="21" y="98"/>
                          <a:pt x="21" y="98"/>
                        </a:cubicBezTo>
                        <a:lnTo>
                          <a:pt x="21" y="1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" name="Freeform 623">
                    <a:extLst>
                      <a:ext uri="{FF2B5EF4-FFF2-40B4-BE49-F238E27FC236}">
                        <a16:creationId xmlns:a16="http://schemas.microsoft.com/office/drawing/2014/main" id="{FFF070B6-61D4-4A41-AC34-2CF6E7F08A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13950" y="2720975"/>
                    <a:ext cx="193675" cy="12700"/>
                  </a:xfrm>
                  <a:custGeom>
                    <a:avLst/>
                    <a:gdLst>
                      <a:gd name="T0" fmla="*/ 164 w 165"/>
                      <a:gd name="T1" fmla="*/ 11 h 11"/>
                      <a:gd name="T2" fmla="*/ 165 w 165"/>
                      <a:gd name="T3" fmla="*/ 0 h 11"/>
                      <a:gd name="T4" fmla="*/ 0 w 165"/>
                      <a:gd name="T5" fmla="*/ 0 h 11"/>
                      <a:gd name="T6" fmla="*/ 0 w 165"/>
                      <a:gd name="T7" fmla="*/ 11 h 11"/>
                      <a:gd name="T8" fmla="*/ 164 w 165"/>
                      <a:gd name="T9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5" h="11">
                        <a:moveTo>
                          <a:pt x="164" y="11"/>
                        </a:moveTo>
                        <a:cubicBezTo>
                          <a:pt x="164" y="7"/>
                          <a:pt x="165" y="3"/>
                          <a:pt x="16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lnTo>
                          <a:pt x="164" y="1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" name="Freeform 624">
                    <a:extLst>
                      <a:ext uri="{FF2B5EF4-FFF2-40B4-BE49-F238E27FC236}">
                        <a16:creationId xmlns:a16="http://schemas.microsoft.com/office/drawing/2014/main" id="{A3994753-3655-4441-AAA5-9F7FE080ACE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9967913" y="2747963"/>
                    <a:ext cx="274638" cy="131762"/>
                  </a:xfrm>
                  <a:custGeom>
                    <a:avLst/>
                    <a:gdLst>
                      <a:gd name="T0" fmla="*/ 202 w 234"/>
                      <a:gd name="T1" fmla="*/ 8 h 112"/>
                      <a:gd name="T2" fmla="*/ 202 w 234"/>
                      <a:gd name="T3" fmla="*/ 0 h 112"/>
                      <a:gd name="T4" fmla="*/ 17 w 234"/>
                      <a:gd name="T5" fmla="*/ 0 h 112"/>
                      <a:gd name="T6" fmla="*/ 0 w 234"/>
                      <a:gd name="T7" fmla="*/ 16 h 112"/>
                      <a:gd name="T8" fmla="*/ 0 w 234"/>
                      <a:gd name="T9" fmla="*/ 96 h 112"/>
                      <a:gd name="T10" fmla="*/ 17 w 234"/>
                      <a:gd name="T11" fmla="*/ 112 h 112"/>
                      <a:gd name="T12" fmla="*/ 234 w 234"/>
                      <a:gd name="T13" fmla="*/ 112 h 112"/>
                      <a:gd name="T14" fmla="*/ 202 w 234"/>
                      <a:gd name="T15" fmla="*/ 8 h 112"/>
                      <a:gd name="T16" fmla="*/ 43 w 234"/>
                      <a:gd name="T17" fmla="*/ 97 h 112"/>
                      <a:gd name="T18" fmla="*/ 21 w 234"/>
                      <a:gd name="T19" fmla="*/ 97 h 112"/>
                      <a:gd name="T20" fmla="*/ 21 w 234"/>
                      <a:gd name="T21" fmla="*/ 15 h 112"/>
                      <a:gd name="T22" fmla="*/ 43 w 234"/>
                      <a:gd name="T23" fmla="*/ 15 h 112"/>
                      <a:gd name="T24" fmla="*/ 43 w 234"/>
                      <a:gd name="T25" fmla="*/ 97 h 112"/>
                      <a:gd name="T26" fmla="*/ 78 w 234"/>
                      <a:gd name="T27" fmla="*/ 97 h 112"/>
                      <a:gd name="T28" fmla="*/ 56 w 234"/>
                      <a:gd name="T29" fmla="*/ 97 h 112"/>
                      <a:gd name="T30" fmla="*/ 56 w 234"/>
                      <a:gd name="T31" fmla="*/ 15 h 112"/>
                      <a:gd name="T32" fmla="*/ 78 w 234"/>
                      <a:gd name="T33" fmla="*/ 15 h 112"/>
                      <a:gd name="T34" fmla="*/ 78 w 234"/>
                      <a:gd name="T35" fmla="*/ 97 h 112"/>
                      <a:gd name="T36" fmla="*/ 163 w 234"/>
                      <a:gd name="T37" fmla="*/ 83 h 112"/>
                      <a:gd name="T38" fmla="*/ 136 w 234"/>
                      <a:gd name="T39" fmla="*/ 56 h 112"/>
                      <a:gd name="T40" fmla="*/ 163 w 234"/>
                      <a:gd name="T41" fmla="*/ 29 h 112"/>
                      <a:gd name="T42" fmla="*/ 191 w 234"/>
                      <a:gd name="T43" fmla="*/ 56 h 112"/>
                      <a:gd name="T44" fmla="*/ 163 w 234"/>
                      <a:gd name="T45" fmla="*/ 83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34" h="112">
                        <a:moveTo>
                          <a:pt x="202" y="8"/>
                        </a:moveTo>
                        <a:cubicBezTo>
                          <a:pt x="202" y="5"/>
                          <a:pt x="202" y="2"/>
                          <a:pt x="202" y="0"/>
                        </a:cubicBezTo>
                        <a:cubicBezTo>
                          <a:pt x="17" y="0"/>
                          <a:pt x="17" y="0"/>
                          <a:pt x="17" y="0"/>
                        </a:cubicBezTo>
                        <a:cubicBezTo>
                          <a:pt x="8" y="0"/>
                          <a:pt x="0" y="7"/>
                          <a:pt x="0" y="16"/>
                        </a:cubicBezTo>
                        <a:cubicBezTo>
                          <a:pt x="0" y="96"/>
                          <a:pt x="0" y="96"/>
                          <a:pt x="0" y="96"/>
                        </a:cubicBezTo>
                        <a:cubicBezTo>
                          <a:pt x="0" y="105"/>
                          <a:pt x="8" y="112"/>
                          <a:pt x="17" y="112"/>
                        </a:cubicBezTo>
                        <a:cubicBezTo>
                          <a:pt x="234" y="112"/>
                          <a:pt x="234" y="112"/>
                          <a:pt x="234" y="112"/>
                        </a:cubicBezTo>
                        <a:cubicBezTo>
                          <a:pt x="214" y="82"/>
                          <a:pt x="202" y="46"/>
                          <a:pt x="202" y="8"/>
                        </a:cubicBezTo>
                        <a:close/>
                        <a:moveTo>
                          <a:pt x="43" y="97"/>
                        </a:moveTo>
                        <a:cubicBezTo>
                          <a:pt x="21" y="97"/>
                          <a:pt x="21" y="97"/>
                          <a:pt x="21" y="97"/>
                        </a:cubicBezTo>
                        <a:cubicBezTo>
                          <a:pt x="21" y="15"/>
                          <a:pt x="21" y="15"/>
                          <a:pt x="21" y="15"/>
                        </a:cubicBezTo>
                        <a:cubicBezTo>
                          <a:pt x="43" y="15"/>
                          <a:pt x="43" y="15"/>
                          <a:pt x="43" y="15"/>
                        </a:cubicBezTo>
                        <a:lnTo>
                          <a:pt x="43" y="97"/>
                        </a:lnTo>
                        <a:close/>
                        <a:moveTo>
                          <a:pt x="78" y="97"/>
                        </a:moveTo>
                        <a:cubicBezTo>
                          <a:pt x="56" y="97"/>
                          <a:pt x="56" y="97"/>
                          <a:pt x="56" y="97"/>
                        </a:cubicBezTo>
                        <a:cubicBezTo>
                          <a:pt x="56" y="15"/>
                          <a:pt x="56" y="15"/>
                          <a:pt x="56" y="15"/>
                        </a:cubicBezTo>
                        <a:cubicBezTo>
                          <a:pt x="78" y="15"/>
                          <a:pt x="78" y="15"/>
                          <a:pt x="78" y="15"/>
                        </a:cubicBezTo>
                        <a:lnTo>
                          <a:pt x="78" y="97"/>
                        </a:lnTo>
                        <a:close/>
                        <a:moveTo>
                          <a:pt x="163" y="83"/>
                        </a:moveTo>
                        <a:cubicBezTo>
                          <a:pt x="148" y="83"/>
                          <a:pt x="136" y="71"/>
                          <a:pt x="136" y="56"/>
                        </a:cubicBezTo>
                        <a:cubicBezTo>
                          <a:pt x="136" y="41"/>
                          <a:pt x="148" y="29"/>
                          <a:pt x="163" y="29"/>
                        </a:cubicBezTo>
                        <a:cubicBezTo>
                          <a:pt x="179" y="29"/>
                          <a:pt x="191" y="41"/>
                          <a:pt x="191" y="56"/>
                        </a:cubicBezTo>
                        <a:cubicBezTo>
                          <a:pt x="191" y="71"/>
                          <a:pt x="179" y="83"/>
                          <a:pt x="163" y="8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" name="Freeform 625">
                    <a:extLst>
                      <a:ext uri="{FF2B5EF4-FFF2-40B4-BE49-F238E27FC236}">
                        <a16:creationId xmlns:a16="http://schemas.microsoft.com/office/drawing/2014/main" id="{14107CFE-5ED6-5C43-B355-A8057EA9FB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282238" y="2659063"/>
                    <a:ext cx="203200" cy="239712"/>
                  </a:xfrm>
                  <a:custGeom>
                    <a:avLst/>
                    <a:gdLst>
                      <a:gd name="T0" fmla="*/ 14 w 173"/>
                      <a:gd name="T1" fmla="*/ 68 h 205"/>
                      <a:gd name="T2" fmla="*/ 34 w 173"/>
                      <a:gd name="T3" fmla="*/ 0 h 205"/>
                      <a:gd name="T4" fmla="*/ 0 w 173"/>
                      <a:gd name="T5" fmla="*/ 84 h 205"/>
                      <a:gd name="T6" fmla="*/ 122 w 173"/>
                      <a:gd name="T7" fmla="*/ 205 h 205"/>
                      <a:gd name="T8" fmla="*/ 173 w 173"/>
                      <a:gd name="T9" fmla="*/ 194 h 205"/>
                      <a:gd name="T10" fmla="*/ 144 w 173"/>
                      <a:gd name="T11" fmla="*/ 198 h 205"/>
                      <a:gd name="T12" fmla="*/ 14 w 173"/>
                      <a:gd name="T13" fmla="*/ 68 h 2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3" h="205">
                        <a:moveTo>
                          <a:pt x="14" y="68"/>
                        </a:moveTo>
                        <a:cubicBezTo>
                          <a:pt x="14" y="43"/>
                          <a:pt x="21" y="19"/>
                          <a:pt x="34" y="0"/>
                        </a:cubicBezTo>
                        <a:cubicBezTo>
                          <a:pt x="13" y="22"/>
                          <a:pt x="0" y="51"/>
                          <a:pt x="0" y="84"/>
                        </a:cubicBezTo>
                        <a:cubicBezTo>
                          <a:pt x="0" y="151"/>
                          <a:pt x="55" y="205"/>
                          <a:pt x="122" y="205"/>
                        </a:cubicBezTo>
                        <a:cubicBezTo>
                          <a:pt x="140" y="205"/>
                          <a:pt x="157" y="201"/>
                          <a:pt x="173" y="194"/>
                        </a:cubicBezTo>
                        <a:cubicBezTo>
                          <a:pt x="163" y="196"/>
                          <a:pt x="154" y="198"/>
                          <a:pt x="144" y="198"/>
                        </a:cubicBezTo>
                        <a:cubicBezTo>
                          <a:pt x="72" y="198"/>
                          <a:pt x="14" y="139"/>
                          <a:pt x="14" y="6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EFF9A31C-380B-F64D-9D19-D5364E17E8B8}"/>
                  </a:ext>
                </a:extLst>
              </p:cNvPr>
              <p:cNvGrpSpPr/>
              <p:nvPr/>
            </p:nvGrpSpPr>
            <p:grpSpPr>
              <a:xfrm>
                <a:off x="3492604" y="3829585"/>
                <a:ext cx="1120759" cy="749009"/>
                <a:chOff x="3753168" y="3148058"/>
                <a:chExt cx="1120759" cy="749009"/>
              </a:xfrm>
            </p:grpSpPr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CEBA0692-383F-4AF6-B1A5-ECBC8DDC9E77}"/>
                    </a:ext>
                  </a:extLst>
                </p:cNvPr>
                <p:cNvSpPr txBox="1"/>
                <p:nvPr/>
              </p:nvSpPr>
              <p:spPr>
                <a:xfrm>
                  <a:off x="3753168" y="3435402"/>
                  <a:ext cx="112075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Fabric-wide VRFs</a:t>
                  </a:r>
                  <a:endParaRPr kumimoji="0" lang="en-I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97" name="Picture 96">
                  <a:extLst>
                    <a:ext uri="{FF2B5EF4-FFF2-40B4-BE49-F238E27FC236}">
                      <a16:creationId xmlns:a16="http://schemas.microsoft.com/office/drawing/2014/main" id="{4E976292-9983-1F48-A9A8-5D1C9B2AA3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05568" y="3149634"/>
                  <a:ext cx="380817" cy="330366"/>
                </a:xfrm>
                <a:prstGeom prst="rect">
                  <a:avLst/>
                </a:prstGeom>
              </p:spPr>
            </p:pic>
            <p:pic>
              <p:nvPicPr>
                <p:cNvPr id="120" name="Picture 119">
                  <a:extLst>
                    <a:ext uri="{FF2B5EF4-FFF2-40B4-BE49-F238E27FC236}">
                      <a16:creationId xmlns:a16="http://schemas.microsoft.com/office/drawing/2014/main" id="{70C46DB6-2B42-6C41-8B55-67C2C371CB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email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81074" y="3148058"/>
                  <a:ext cx="380817" cy="330366"/>
                </a:xfrm>
                <a:prstGeom prst="rect">
                  <a:avLst/>
                </a:prstGeom>
              </p:spPr>
            </p:pic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FA47C8D-358D-5942-B9DB-FEB5F20B6A56}"/>
                  </a:ext>
                </a:extLst>
              </p:cNvPr>
              <p:cNvGrpSpPr/>
              <p:nvPr/>
            </p:nvGrpSpPr>
            <p:grpSpPr>
              <a:xfrm>
                <a:off x="4464681" y="3602630"/>
                <a:ext cx="1120759" cy="753545"/>
                <a:chOff x="4888285" y="2980322"/>
                <a:chExt cx="1120759" cy="753545"/>
              </a:xfrm>
            </p:grpSpPr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8EB62CC1-3D58-4C5F-B890-546CE879FF4E}"/>
                    </a:ext>
                  </a:extLst>
                </p:cNvPr>
                <p:cNvSpPr txBox="1"/>
                <p:nvPr/>
              </p:nvSpPr>
              <p:spPr>
                <a:xfrm>
                  <a:off x="4888285" y="3272202"/>
                  <a:ext cx="112075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Fabric-wide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VLAN</a:t>
                  </a:r>
                  <a:endParaRPr kumimoji="0" lang="en-I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95" name="Picture 94" descr="Pluribus_Asset Asset 90@400ppi.png">
                  <a:extLst>
                    <a:ext uri="{FF2B5EF4-FFF2-40B4-BE49-F238E27FC236}">
                      <a16:creationId xmlns:a16="http://schemas.microsoft.com/office/drawing/2014/main" id="{F2506004-8B34-6946-92C5-451E788AAD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30930" y="2981538"/>
                  <a:ext cx="386689" cy="335461"/>
                </a:xfrm>
                <a:prstGeom prst="rect">
                  <a:avLst/>
                </a:prstGeom>
              </p:spPr>
            </p:pic>
            <p:pic>
              <p:nvPicPr>
                <p:cNvPr id="121" name="Picture 120" descr="Pluribus_Asset Asset 90@400ppi.png">
                  <a:extLst>
                    <a:ext uri="{FF2B5EF4-FFF2-40B4-BE49-F238E27FC236}">
                      <a16:creationId xmlns:a16="http://schemas.microsoft.com/office/drawing/2014/main" id="{2F5A05AD-1560-F144-8E26-B71F251C4C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email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4642" y="2980322"/>
                  <a:ext cx="386689" cy="335461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C6BA6D2-BB3B-224F-A46C-6D03D71FB740}"/>
                  </a:ext>
                </a:extLst>
              </p:cNvPr>
              <p:cNvGrpSpPr/>
              <p:nvPr/>
            </p:nvGrpSpPr>
            <p:grpSpPr>
              <a:xfrm>
                <a:off x="2887834" y="4473229"/>
                <a:ext cx="1324949" cy="773309"/>
                <a:chOff x="2854967" y="3848234"/>
                <a:chExt cx="1324949" cy="773309"/>
              </a:xfrm>
            </p:grpSpPr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AC16290A-1D87-4374-82D7-1D1E1B8AA2FC}"/>
                    </a:ext>
                  </a:extLst>
                </p:cNvPr>
                <p:cNvSpPr txBox="1"/>
                <p:nvPr/>
              </p:nvSpPr>
              <p:spPr>
                <a:xfrm>
                  <a:off x="2854967" y="4159878"/>
                  <a:ext cx="132494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Distributed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Fabric Routing</a:t>
                  </a:r>
                  <a:endParaRPr kumimoji="0" lang="en-IN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12" name="Picture 11" descr="A close up of a sign&#10;&#10;Description automatically generated">
                  <a:extLst>
                    <a:ext uri="{FF2B5EF4-FFF2-40B4-BE49-F238E27FC236}">
                      <a16:creationId xmlns:a16="http://schemas.microsoft.com/office/drawing/2014/main" id="{538C76DE-78D4-E244-B1FC-DF9C6F8027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96490" y="3848234"/>
                  <a:ext cx="324589" cy="373500"/>
                </a:xfrm>
                <a:prstGeom prst="rect">
                  <a:avLst/>
                </a:prstGeom>
              </p:spPr>
            </p:pic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BDABFEA-8728-EF45-8746-AE5498E88354}"/>
                  </a:ext>
                </a:extLst>
              </p:cNvPr>
              <p:cNvGrpSpPr/>
              <p:nvPr/>
            </p:nvGrpSpPr>
            <p:grpSpPr>
              <a:xfrm>
                <a:off x="6426636" y="3489119"/>
                <a:ext cx="1441625" cy="867056"/>
                <a:chOff x="6069958" y="2892438"/>
                <a:chExt cx="1441625" cy="867056"/>
              </a:xfrm>
            </p:grpSpPr>
            <p:pic>
              <p:nvPicPr>
                <p:cNvPr id="96" name="Picture 95">
                  <a:extLst>
                    <a:ext uri="{FF2B5EF4-FFF2-40B4-BE49-F238E27FC236}">
                      <a16:creationId xmlns:a16="http://schemas.microsoft.com/office/drawing/2014/main" id="{A4D1258B-B99F-FA44-BFDC-3036B52D5D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941" y="2892438"/>
                  <a:ext cx="500385" cy="500385"/>
                </a:xfrm>
                <a:prstGeom prst="rect">
                  <a:avLst/>
                </a:prstGeom>
              </p:spPr>
            </p:pic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3B8A5680-0658-C347-B004-17B9EAB2C6E7}"/>
                    </a:ext>
                  </a:extLst>
                </p:cNvPr>
                <p:cNvSpPr txBox="1"/>
                <p:nvPr/>
              </p:nvSpPr>
              <p:spPr>
                <a:xfrm>
                  <a:off x="6069958" y="3297829"/>
                  <a:ext cx="14416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Fabric-wide</a:t>
                  </a:r>
                  <a:endParaRPr kumimoji="0" lang="en-I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vNET</a:t>
                  </a: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</p:grpSp>
      <p:cxnSp>
        <p:nvCxnSpPr>
          <p:cNvPr id="294" name="Straight Connector 293">
            <a:extLst>
              <a:ext uri="{FF2B5EF4-FFF2-40B4-BE49-F238E27FC236}">
                <a16:creationId xmlns:a16="http://schemas.microsoft.com/office/drawing/2014/main" id="{D5C65C00-83E0-574D-8E92-6739C078DFAA}"/>
              </a:ext>
            </a:extLst>
          </p:cNvPr>
          <p:cNvCxnSpPr/>
          <p:nvPr/>
        </p:nvCxnSpPr>
        <p:spPr>
          <a:xfrm>
            <a:off x="1184207" y="3366311"/>
            <a:ext cx="3871287" cy="0"/>
          </a:xfrm>
          <a:prstGeom prst="line">
            <a:avLst/>
          </a:prstGeom>
          <a:ln>
            <a:solidFill>
              <a:schemeClr val="bg1">
                <a:alpha val="5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1">
            <a:extLst>
              <a:ext uri="{FF2B5EF4-FFF2-40B4-BE49-F238E27FC236}">
                <a16:creationId xmlns:a16="http://schemas.microsoft.com/office/drawing/2014/main" id="{5B912199-14CD-4965-A4B2-3F33E58E92E4}"/>
              </a:ext>
            </a:extLst>
          </p:cNvPr>
          <p:cNvSpPr/>
          <p:nvPr/>
        </p:nvSpPr>
        <p:spPr>
          <a:xfrm>
            <a:off x="9542161" y="846278"/>
            <a:ext cx="1960368" cy="1815644"/>
          </a:xfrm>
          <a:prstGeom prst="rect">
            <a:avLst/>
          </a:prstGeom>
          <a:noFill/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3" name="Group 63">
            <a:extLst>
              <a:ext uri="{FF2B5EF4-FFF2-40B4-BE49-F238E27FC236}">
                <a16:creationId xmlns:a16="http://schemas.microsoft.com/office/drawing/2014/main" id="{AF130A23-5D0A-4BCE-8E59-E616370D605A}"/>
              </a:ext>
            </a:extLst>
          </p:cNvPr>
          <p:cNvGrpSpPr/>
          <p:nvPr/>
        </p:nvGrpSpPr>
        <p:grpSpPr>
          <a:xfrm>
            <a:off x="10196309" y="1093603"/>
            <a:ext cx="1071154" cy="1082040"/>
            <a:chOff x="8317494" y="3771179"/>
            <a:chExt cx="1071154" cy="1082040"/>
          </a:xfrm>
        </p:grpSpPr>
        <p:sp>
          <p:nvSpPr>
            <p:cNvPr id="124" name="Freeform 22">
              <a:extLst>
                <a:ext uri="{FF2B5EF4-FFF2-40B4-BE49-F238E27FC236}">
                  <a16:creationId xmlns:a16="http://schemas.microsoft.com/office/drawing/2014/main" id="{DF5C20B4-8A5F-412D-BCA3-C5DAE52F0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7494" y="3771179"/>
              <a:ext cx="1071154" cy="1082040"/>
            </a:xfrm>
            <a:custGeom>
              <a:avLst/>
              <a:gdLst>
                <a:gd name="T0" fmla="*/ 336 w 670"/>
                <a:gd name="T1" fmla="*/ 0 h 660"/>
                <a:gd name="T2" fmla="*/ 380 w 670"/>
                <a:gd name="T3" fmla="*/ 3 h 660"/>
                <a:gd name="T4" fmla="*/ 425 w 670"/>
                <a:gd name="T5" fmla="*/ 12 h 660"/>
                <a:gd name="T6" fmla="*/ 466 w 670"/>
                <a:gd name="T7" fmla="*/ 26 h 660"/>
                <a:gd name="T8" fmla="*/ 505 w 670"/>
                <a:gd name="T9" fmla="*/ 46 h 660"/>
                <a:gd name="T10" fmla="*/ 540 w 670"/>
                <a:gd name="T11" fmla="*/ 69 h 660"/>
                <a:gd name="T12" fmla="*/ 572 w 670"/>
                <a:gd name="T13" fmla="*/ 97 h 660"/>
                <a:gd name="T14" fmla="*/ 600 w 670"/>
                <a:gd name="T15" fmla="*/ 128 h 660"/>
                <a:gd name="T16" fmla="*/ 624 w 670"/>
                <a:gd name="T17" fmla="*/ 163 h 660"/>
                <a:gd name="T18" fmla="*/ 643 w 670"/>
                <a:gd name="T19" fmla="*/ 201 h 660"/>
                <a:gd name="T20" fmla="*/ 658 w 670"/>
                <a:gd name="T21" fmla="*/ 242 h 660"/>
                <a:gd name="T22" fmla="*/ 667 w 670"/>
                <a:gd name="T23" fmla="*/ 286 h 660"/>
                <a:gd name="T24" fmla="*/ 670 w 670"/>
                <a:gd name="T25" fmla="*/ 330 h 660"/>
                <a:gd name="T26" fmla="*/ 667 w 670"/>
                <a:gd name="T27" fmla="*/ 374 h 660"/>
                <a:gd name="T28" fmla="*/ 658 w 670"/>
                <a:gd name="T29" fmla="*/ 418 h 660"/>
                <a:gd name="T30" fmla="*/ 643 w 670"/>
                <a:gd name="T31" fmla="*/ 458 h 660"/>
                <a:gd name="T32" fmla="*/ 624 w 670"/>
                <a:gd name="T33" fmla="*/ 497 h 660"/>
                <a:gd name="T34" fmla="*/ 600 w 670"/>
                <a:gd name="T35" fmla="*/ 531 h 660"/>
                <a:gd name="T36" fmla="*/ 572 w 670"/>
                <a:gd name="T37" fmla="*/ 563 h 660"/>
                <a:gd name="T38" fmla="*/ 540 w 670"/>
                <a:gd name="T39" fmla="*/ 591 h 660"/>
                <a:gd name="T40" fmla="*/ 505 w 670"/>
                <a:gd name="T41" fmla="*/ 614 h 660"/>
                <a:gd name="T42" fmla="*/ 466 w 670"/>
                <a:gd name="T43" fmla="*/ 633 h 660"/>
                <a:gd name="T44" fmla="*/ 425 w 670"/>
                <a:gd name="T45" fmla="*/ 648 h 660"/>
                <a:gd name="T46" fmla="*/ 380 w 670"/>
                <a:gd name="T47" fmla="*/ 657 h 660"/>
                <a:gd name="T48" fmla="*/ 336 w 670"/>
                <a:gd name="T49" fmla="*/ 660 h 660"/>
                <a:gd name="T50" fmla="*/ 290 w 670"/>
                <a:gd name="T51" fmla="*/ 657 h 660"/>
                <a:gd name="T52" fmla="*/ 246 w 670"/>
                <a:gd name="T53" fmla="*/ 648 h 660"/>
                <a:gd name="T54" fmla="*/ 205 w 670"/>
                <a:gd name="T55" fmla="*/ 633 h 660"/>
                <a:gd name="T56" fmla="*/ 167 w 670"/>
                <a:gd name="T57" fmla="*/ 614 h 660"/>
                <a:gd name="T58" fmla="*/ 130 w 670"/>
                <a:gd name="T59" fmla="*/ 591 h 660"/>
                <a:gd name="T60" fmla="*/ 99 w 670"/>
                <a:gd name="T61" fmla="*/ 563 h 660"/>
                <a:gd name="T62" fmla="*/ 70 w 670"/>
                <a:gd name="T63" fmla="*/ 531 h 660"/>
                <a:gd name="T64" fmla="*/ 46 w 670"/>
                <a:gd name="T65" fmla="*/ 497 h 660"/>
                <a:gd name="T66" fmla="*/ 27 w 670"/>
                <a:gd name="T67" fmla="*/ 458 h 660"/>
                <a:gd name="T68" fmla="*/ 13 w 670"/>
                <a:gd name="T69" fmla="*/ 418 h 660"/>
                <a:gd name="T70" fmla="*/ 4 w 670"/>
                <a:gd name="T71" fmla="*/ 374 h 660"/>
                <a:gd name="T72" fmla="*/ 0 w 670"/>
                <a:gd name="T73" fmla="*/ 330 h 660"/>
                <a:gd name="T74" fmla="*/ 4 w 670"/>
                <a:gd name="T75" fmla="*/ 286 h 660"/>
                <a:gd name="T76" fmla="*/ 13 w 670"/>
                <a:gd name="T77" fmla="*/ 242 h 660"/>
                <a:gd name="T78" fmla="*/ 27 w 670"/>
                <a:gd name="T79" fmla="*/ 201 h 660"/>
                <a:gd name="T80" fmla="*/ 46 w 670"/>
                <a:gd name="T81" fmla="*/ 163 h 660"/>
                <a:gd name="T82" fmla="*/ 70 w 670"/>
                <a:gd name="T83" fmla="*/ 128 h 660"/>
                <a:gd name="T84" fmla="*/ 99 w 670"/>
                <a:gd name="T85" fmla="*/ 97 h 660"/>
                <a:gd name="T86" fmla="*/ 130 w 670"/>
                <a:gd name="T87" fmla="*/ 69 h 660"/>
                <a:gd name="T88" fmla="*/ 167 w 670"/>
                <a:gd name="T89" fmla="*/ 46 h 660"/>
                <a:gd name="T90" fmla="*/ 205 w 670"/>
                <a:gd name="T91" fmla="*/ 26 h 660"/>
                <a:gd name="T92" fmla="*/ 246 w 670"/>
                <a:gd name="T93" fmla="*/ 12 h 660"/>
                <a:gd name="T94" fmla="*/ 290 w 670"/>
                <a:gd name="T95" fmla="*/ 3 h 660"/>
                <a:gd name="T96" fmla="*/ 336 w 670"/>
                <a:gd name="T97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70" h="660">
                  <a:moveTo>
                    <a:pt x="336" y="0"/>
                  </a:moveTo>
                  <a:lnTo>
                    <a:pt x="380" y="3"/>
                  </a:lnTo>
                  <a:lnTo>
                    <a:pt x="425" y="12"/>
                  </a:lnTo>
                  <a:lnTo>
                    <a:pt x="466" y="26"/>
                  </a:lnTo>
                  <a:lnTo>
                    <a:pt x="505" y="46"/>
                  </a:lnTo>
                  <a:lnTo>
                    <a:pt x="540" y="69"/>
                  </a:lnTo>
                  <a:lnTo>
                    <a:pt x="572" y="97"/>
                  </a:lnTo>
                  <a:lnTo>
                    <a:pt x="600" y="128"/>
                  </a:lnTo>
                  <a:lnTo>
                    <a:pt x="624" y="163"/>
                  </a:lnTo>
                  <a:lnTo>
                    <a:pt x="643" y="201"/>
                  </a:lnTo>
                  <a:lnTo>
                    <a:pt x="658" y="242"/>
                  </a:lnTo>
                  <a:lnTo>
                    <a:pt x="667" y="286"/>
                  </a:lnTo>
                  <a:lnTo>
                    <a:pt x="670" y="330"/>
                  </a:lnTo>
                  <a:lnTo>
                    <a:pt x="667" y="374"/>
                  </a:lnTo>
                  <a:lnTo>
                    <a:pt x="658" y="418"/>
                  </a:lnTo>
                  <a:lnTo>
                    <a:pt x="643" y="458"/>
                  </a:lnTo>
                  <a:lnTo>
                    <a:pt x="624" y="497"/>
                  </a:lnTo>
                  <a:lnTo>
                    <a:pt x="600" y="531"/>
                  </a:lnTo>
                  <a:lnTo>
                    <a:pt x="572" y="563"/>
                  </a:lnTo>
                  <a:lnTo>
                    <a:pt x="540" y="591"/>
                  </a:lnTo>
                  <a:lnTo>
                    <a:pt x="505" y="614"/>
                  </a:lnTo>
                  <a:lnTo>
                    <a:pt x="466" y="633"/>
                  </a:lnTo>
                  <a:lnTo>
                    <a:pt x="425" y="648"/>
                  </a:lnTo>
                  <a:lnTo>
                    <a:pt x="380" y="657"/>
                  </a:lnTo>
                  <a:lnTo>
                    <a:pt x="336" y="660"/>
                  </a:lnTo>
                  <a:lnTo>
                    <a:pt x="290" y="657"/>
                  </a:lnTo>
                  <a:lnTo>
                    <a:pt x="246" y="648"/>
                  </a:lnTo>
                  <a:lnTo>
                    <a:pt x="205" y="633"/>
                  </a:lnTo>
                  <a:lnTo>
                    <a:pt x="167" y="614"/>
                  </a:lnTo>
                  <a:lnTo>
                    <a:pt x="130" y="591"/>
                  </a:lnTo>
                  <a:lnTo>
                    <a:pt x="99" y="563"/>
                  </a:lnTo>
                  <a:lnTo>
                    <a:pt x="70" y="531"/>
                  </a:lnTo>
                  <a:lnTo>
                    <a:pt x="46" y="497"/>
                  </a:lnTo>
                  <a:lnTo>
                    <a:pt x="27" y="458"/>
                  </a:lnTo>
                  <a:lnTo>
                    <a:pt x="13" y="418"/>
                  </a:lnTo>
                  <a:lnTo>
                    <a:pt x="4" y="374"/>
                  </a:lnTo>
                  <a:lnTo>
                    <a:pt x="0" y="330"/>
                  </a:lnTo>
                  <a:lnTo>
                    <a:pt x="4" y="286"/>
                  </a:lnTo>
                  <a:lnTo>
                    <a:pt x="13" y="242"/>
                  </a:lnTo>
                  <a:lnTo>
                    <a:pt x="27" y="201"/>
                  </a:lnTo>
                  <a:lnTo>
                    <a:pt x="46" y="163"/>
                  </a:lnTo>
                  <a:lnTo>
                    <a:pt x="70" y="128"/>
                  </a:lnTo>
                  <a:lnTo>
                    <a:pt x="99" y="97"/>
                  </a:lnTo>
                  <a:lnTo>
                    <a:pt x="130" y="69"/>
                  </a:lnTo>
                  <a:lnTo>
                    <a:pt x="167" y="46"/>
                  </a:lnTo>
                  <a:lnTo>
                    <a:pt x="205" y="26"/>
                  </a:lnTo>
                  <a:lnTo>
                    <a:pt x="246" y="12"/>
                  </a:lnTo>
                  <a:lnTo>
                    <a:pt x="290" y="3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5" name="Group 47">
              <a:extLst>
                <a:ext uri="{FF2B5EF4-FFF2-40B4-BE49-F238E27FC236}">
                  <a16:creationId xmlns:a16="http://schemas.microsoft.com/office/drawing/2014/main" id="{9DE59724-4344-40AA-9634-1F5B23B90096}"/>
                </a:ext>
              </a:extLst>
            </p:cNvPr>
            <p:cNvGrpSpPr/>
            <p:nvPr/>
          </p:nvGrpSpPr>
          <p:grpSpPr>
            <a:xfrm>
              <a:off x="8644523" y="4017031"/>
              <a:ext cx="440418" cy="605364"/>
              <a:chOff x="8435975" y="1571625"/>
              <a:chExt cx="835025" cy="1147763"/>
            </a:xfrm>
            <a:solidFill>
              <a:schemeClr val="bg1"/>
            </a:solidFill>
          </p:grpSpPr>
          <p:sp>
            <p:nvSpPr>
              <p:cNvPr id="126" name="Freeform 48">
                <a:extLst>
                  <a:ext uri="{FF2B5EF4-FFF2-40B4-BE49-F238E27FC236}">
                    <a16:creationId xmlns:a16="http://schemas.microsoft.com/office/drawing/2014/main" id="{29557A83-1146-4A02-9E4B-1221A8080E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35975" y="1571625"/>
                <a:ext cx="835025" cy="1147763"/>
              </a:xfrm>
              <a:custGeom>
                <a:avLst/>
                <a:gdLst>
                  <a:gd name="T0" fmla="*/ 142 w 526"/>
                  <a:gd name="T1" fmla="*/ 64 h 723"/>
                  <a:gd name="T2" fmla="*/ 138 w 526"/>
                  <a:gd name="T3" fmla="*/ 98 h 723"/>
                  <a:gd name="T4" fmla="*/ 144 w 526"/>
                  <a:gd name="T5" fmla="*/ 107 h 723"/>
                  <a:gd name="T6" fmla="*/ 200 w 526"/>
                  <a:gd name="T7" fmla="*/ 110 h 723"/>
                  <a:gd name="T8" fmla="*/ 214 w 526"/>
                  <a:gd name="T9" fmla="*/ 134 h 723"/>
                  <a:gd name="T10" fmla="*/ 205 w 526"/>
                  <a:gd name="T11" fmla="*/ 264 h 723"/>
                  <a:gd name="T12" fmla="*/ 133 w 526"/>
                  <a:gd name="T13" fmla="*/ 305 h 723"/>
                  <a:gd name="T14" fmla="*/ 74 w 526"/>
                  <a:gd name="T15" fmla="*/ 390 h 723"/>
                  <a:gd name="T16" fmla="*/ 64 w 526"/>
                  <a:gd name="T17" fmla="*/ 497 h 723"/>
                  <a:gd name="T18" fmla="*/ 109 w 526"/>
                  <a:gd name="T19" fmla="*/ 591 h 723"/>
                  <a:gd name="T20" fmla="*/ 193 w 526"/>
                  <a:gd name="T21" fmla="*/ 650 h 723"/>
                  <a:gd name="T22" fmla="*/ 299 w 526"/>
                  <a:gd name="T23" fmla="*/ 659 h 723"/>
                  <a:gd name="T24" fmla="*/ 393 w 526"/>
                  <a:gd name="T25" fmla="*/ 615 h 723"/>
                  <a:gd name="T26" fmla="*/ 452 w 526"/>
                  <a:gd name="T27" fmla="*/ 531 h 723"/>
                  <a:gd name="T28" fmla="*/ 462 w 526"/>
                  <a:gd name="T29" fmla="*/ 424 h 723"/>
                  <a:gd name="T30" fmla="*/ 418 w 526"/>
                  <a:gd name="T31" fmla="*/ 330 h 723"/>
                  <a:gd name="T32" fmla="*/ 331 w 526"/>
                  <a:gd name="T33" fmla="*/ 270 h 723"/>
                  <a:gd name="T34" fmla="*/ 310 w 526"/>
                  <a:gd name="T35" fmla="*/ 241 h 723"/>
                  <a:gd name="T36" fmla="*/ 322 w 526"/>
                  <a:gd name="T37" fmla="*/ 111 h 723"/>
                  <a:gd name="T38" fmla="*/ 380 w 526"/>
                  <a:gd name="T39" fmla="*/ 107 h 723"/>
                  <a:gd name="T40" fmla="*/ 388 w 526"/>
                  <a:gd name="T41" fmla="*/ 98 h 723"/>
                  <a:gd name="T42" fmla="*/ 384 w 526"/>
                  <a:gd name="T43" fmla="*/ 64 h 723"/>
                  <a:gd name="T44" fmla="*/ 149 w 526"/>
                  <a:gd name="T45" fmla="*/ 61 h 723"/>
                  <a:gd name="T46" fmla="*/ 404 w 526"/>
                  <a:gd name="T47" fmla="*/ 3 h 723"/>
                  <a:gd name="T48" fmla="*/ 445 w 526"/>
                  <a:gd name="T49" fmla="*/ 44 h 723"/>
                  <a:gd name="T50" fmla="*/ 445 w 526"/>
                  <a:gd name="T51" fmla="*/ 126 h 723"/>
                  <a:gd name="T52" fmla="*/ 404 w 526"/>
                  <a:gd name="T53" fmla="*/ 167 h 723"/>
                  <a:gd name="T54" fmla="*/ 371 w 526"/>
                  <a:gd name="T55" fmla="*/ 220 h 723"/>
                  <a:gd name="T56" fmla="*/ 454 w 526"/>
                  <a:gd name="T57" fmla="*/ 280 h 723"/>
                  <a:gd name="T58" fmla="*/ 514 w 526"/>
                  <a:gd name="T59" fmla="*/ 379 h 723"/>
                  <a:gd name="T60" fmla="*/ 522 w 526"/>
                  <a:gd name="T61" fmla="*/ 503 h 723"/>
                  <a:gd name="T62" fmla="*/ 475 w 526"/>
                  <a:gd name="T63" fmla="*/ 616 h 723"/>
                  <a:gd name="T64" fmla="*/ 384 w 526"/>
                  <a:gd name="T65" fmla="*/ 694 h 723"/>
                  <a:gd name="T66" fmla="*/ 263 w 526"/>
                  <a:gd name="T67" fmla="*/ 723 h 723"/>
                  <a:gd name="T68" fmla="*/ 142 w 526"/>
                  <a:gd name="T69" fmla="*/ 694 h 723"/>
                  <a:gd name="T70" fmla="*/ 51 w 526"/>
                  <a:gd name="T71" fmla="*/ 616 h 723"/>
                  <a:gd name="T72" fmla="*/ 3 w 526"/>
                  <a:gd name="T73" fmla="*/ 503 h 723"/>
                  <a:gd name="T74" fmla="*/ 11 w 526"/>
                  <a:gd name="T75" fmla="*/ 385 h 723"/>
                  <a:gd name="T76" fmla="*/ 64 w 526"/>
                  <a:gd name="T77" fmla="*/ 288 h 723"/>
                  <a:gd name="T78" fmla="*/ 154 w 526"/>
                  <a:gd name="T79" fmla="*/ 220 h 723"/>
                  <a:gd name="T80" fmla="*/ 121 w 526"/>
                  <a:gd name="T81" fmla="*/ 167 h 723"/>
                  <a:gd name="T82" fmla="*/ 80 w 526"/>
                  <a:gd name="T83" fmla="*/ 126 h 723"/>
                  <a:gd name="T84" fmla="*/ 80 w 526"/>
                  <a:gd name="T85" fmla="*/ 44 h 723"/>
                  <a:gd name="T86" fmla="*/ 121 w 526"/>
                  <a:gd name="T87" fmla="*/ 3 h 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26" h="723">
                    <a:moveTo>
                      <a:pt x="149" y="61"/>
                    </a:moveTo>
                    <a:lnTo>
                      <a:pt x="144" y="61"/>
                    </a:lnTo>
                    <a:lnTo>
                      <a:pt x="142" y="64"/>
                    </a:lnTo>
                    <a:lnTo>
                      <a:pt x="139" y="67"/>
                    </a:lnTo>
                    <a:lnTo>
                      <a:pt x="138" y="71"/>
                    </a:lnTo>
                    <a:lnTo>
                      <a:pt x="138" y="98"/>
                    </a:lnTo>
                    <a:lnTo>
                      <a:pt x="139" y="102"/>
                    </a:lnTo>
                    <a:lnTo>
                      <a:pt x="142" y="105"/>
                    </a:lnTo>
                    <a:lnTo>
                      <a:pt x="144" y="107"/>
                    </a:lnTo>
                    <a:lnTo>
                      <a:pt x="149" y="107"/>
                    </a:lnTo>
                    <a:lnTo>
                      <a:pt x="190" y="107"/>
                    </a:lnTo>
                    <a:lnTo>
                      <a:pt x="200" y="110"/>
                    </a:lnTo>
                    <a:lnTo>
                      <a:pt x="207" y="116"/>
                    </a:lnTo>
                    <a:lnTo>
                      <a:pt x="212" y="123"/>
                    </a:lnTo>
                    <a:lnTo>
                      <a:pt x="214" y="134"/>
                    </a:lnTo>
                    <a:lnTo>
                      <a:pt x="214" y="241"/>
                    </a:lnTo>
                    <a:lnTo>
                      <a:pt x="212" y="253"/>
                    </a:lnTo>
                    <a:lnTo>
                      <a:pt x="205" y="264"/>
                    </a:lnTo>
                    <a:lnTo>
                      <a:pt x="195" y="270"/>
                    </a:lnTo>
                    <a:lnTo>
                      <a:pt x="162" y="286"/>
                    </a:lnTo>
                    <a:lnTo>
                      <a:pt x="133" y="305"/>
                    </a:lnTo>
                    <a:lnTo>
                      <a:pt x="109" y="331"/>
                    </a:lnTo>
                    <a:lnTo>
                      <a:pt x="88" y="359"/>
                    </a:lnTo>
                    <a:lnTo>
                      <a:pt x="74" y="390"/>
                    </a:lnTo>
                    <a:lnTo>
                      <a:pt x="64" y="424"/>
                    </a:lnTo>
                    <a:lnTo>
                      <a:pt x="62" y="461"/>
                    </a:lnTo>
                    <a:lnTo>
                      <a:pt x="64" y="497"/>
                    </a:lnTo>
                    <a:lnTo>
                      <a:pt x="74" y="531"/>
                    </a:lnTo>
                    <a:lnTo>
                      <a:pt x="88" y="563"/>
                    </a:lnTo>
                    <a:lnTo>
                      <a:pt x="109" y="591"/>
                    </a:lnTo>
                    <a:lnTo>
                      <a:pt x="133" y="615"/>
                    </a:lnTo>
                    <a:lnTo>
                      <a:pt x="161" y="634"/>
                    </a:lnTo>
                    <a:lnTo>
                      <a:pt x="193" y="650"/>
                    </a:lnTo>
                    <a:lnTo>
                      <a:pt x="226" y="659"/>
                    </a:lnTo>
                    <a:lnTo>
                      <a:pt x="263" y="662"/>
                    </a:lnTo>
                    <a:lnTo>
                      <a:pt x="299" y="659"/>
                    </a:lnTo>
                    <a:lnTo>
                      <a:pt x="333" y="650"/>
                    </a:lnTo>
                    <a:lnTo>
                      <a:pt x="365" y="634"/>
                    </a:lnTo>
                    <a:lnTo>
                      <a:pt x="393" y="615"/>
                    </a:lnTo>
                    <a:lnTo>
                      <a:pt x="417" y="591"/>
                    </a:lnTo>
                    <a:lnTo>
                      <a:pt x="437" y="563"/>
                    </a:lnTo>
                    <a:lnTo>
                      <a:pt x="452" y="531"/>
                    </a:lnTo>
                    <a:lnTo>
                      <a:pt x="462" y="497"/>
                    </a:lnTo>
                    <a:lnTo>
                      <a:pt x="464" y="461"/>
                    </a:lnTo>
                    <a:lnTo>
                      <a:pt x="462" y="424"/>
                    </a:lnTo>
                    <a:lnTo>
                      <a:pt x="452" y="389"/>
                    </a:lnTo>
                    <a:lnTo>
                      <a:pt x="437" y="357"/>
                    </a:lnTo>
                    <a:lnTo>
                      <a:pt x="418" y="330"/>
                    </a:lnTo>
                    <a:lnTo>
                      <a:pt x="393" y="305"/>
                    </a:lnTo>
                    <a:lnTo>
                      <a:pt x="363" y="285"/>
                    </a:lnTo>
                    <a:lnTo>
                      <a:pt x="331" y="270"/>
                    </a:lnTo>
                    <a:lnTo>
                      <a:pt x="320" y="264"/>
                    </a:lnTo>
                    <a:lnTo>
                      <a:pt x="313" y="253"/>
                    </a:lnTo>
                    <a:lnTo>
                      <a:pt x="310" y="241"/>
                    </a:lnTo>
                    <a:lnTo>
                      <a:pt x="310" y="134"/>
                    </a:lnTo>
                    <a:lnTo>
                      <a:pt x="314" y="121"/>
                    </a:lnTo>
                    <a:lnTo>
                      <a:pt x="322" y="111"/>
                    </a:lnTo>
                    <a:lnTo>
                      <a:pt x="336" y="107"/>
                    </a:lnTo>
                    <a:lnTo>
                      <a:pt x="377" y="107"/>
                    </a:lnTo>
                    <a:lnTo>
                      <a:pt x="380" y="107"/>
                    </a:lnTo>
                    <a:lnTo>
                      <a:pt x="384" y="105"/>
                    </a:lnTo>
                    <a:lnTo>
                      <a:pt x="387" y="102"/>
                    </a:lnTo>
                    <a:lnTo>
                      <a:pt x="388" y="98"/>
                    </a:lnTo>
                    <a:lnTo>
                      <a:pt x="388" y="71"/>
                    </a:lnTo>
                    <a:lnTo>
                      <a:pt x="387" y="67"/>
                    </a:lnTo>
                    <a:lnTo>
                      <a:pt x="384" y="64"/>
                    </a:lnTo>
                    <a:lnTo>
                      <a:pt x="380" y="61"/>
                    </a:lnTo>
                    <a:lnTo>
                      <a:pt x="377" y="61"/>
                    </a:lnTo>
                    <a:lnTo>
                      <a:pt x="149" y="61"/>
                    </a:lnTo>
                    <a:close/>
                    <a:moveTo>
                      <a:pt x="142" y="0"/>
                    </a:moveTo>
                    <a:lnTo>
                      <a:pt x="384" y="0"/>
                    </a:lnTo>
                    <a:lnTo>
                      <a:pt x="404" y="3"/>
                    </a:lnTo>
                    <a:lnTo>
                      <a:pt x="422" y="13"/>
                    </a:lnTo>
                    <a:lnTo>
                      <a:pt x="436" y="26"/>
                    </a:lnTo>
                    <a:lnTo>
                      <a:pt x="445" y="44"/>
                    </a:lnTo>
                    <a:lnTo>
                      <a:pt x="448" y="64"/>
                    </a:lnTo>
                    <a:lnTo>
                      <a:pt x="448" y="105"/>
                    </a:lnTo>
                    <a:lnTo>
                      <a:pt x="445" y="126"/>
                    </a:lnTo>
                    <a:lnTo>
                      <a:pt x="436" y="144"/>
                    </a:lnTo>
                    <a:lnTo>
                      <a:pt x="422" y="157"/>
                    </a:lnTo>
                    <a:lnTo>
                      <a:pt x="404" y="167"/>
                    </a:lnTo>
                    <a:lnTo>
                      <a:pt x="384" y="170"/>
                    </a:lnTo>
                    <a:lnTo>
                      <a:pt x="371" y="170"/>
                    </a:lnTo>
                    <a:lnTo>
                      <a:pt x="371" y="220"/>
                    </a:lnTo>
                    <a:lnTo>
                      <a:pt x="401" y="236"/>
                    </a:lnTo>
                    <a:lnTo>
                      <a:pt x="430" y="257"/>
                    </a:lnTo>
                    <a:lnTo>
                      <a:pt x="454" y="280"/>
                    </a:lnTo>
                    <a:lnTo>
                      <a:pt x="477" y="308"/>
                    </a:lnTo>
                    <a:lnTo>
                      <a:pt x="498" y="342"/>
                    </a:lnTo>
                    <a:lnTo>
                      <a:pt x="514" y="379"/>
                    </a:lnTo>
                    <a:lnTo>
                      <a:pt x="522" y="419"/>
                    </a:lnTo>
                    <a:lnTo>
                      <a:pt x="526" y="461"/>
                    </a:lnTo>
                    <a:lnTo>
                      <a:pt x="522" y="503"/>
                    </a:lnTo>
                    <a:lnTo>
                      <a:pt x="513" y="543"/>
                    </a:lnTo>
                    <a:lnTo>
                      <a:pt x="497" y="581"/>
                    </a:lnTo>
                    <a:lnTo>
                      <a:pt x="475" y="616"/>
                    </a:lnTo>
                    <a:lnTo>
                      <a:pt x="448" y="647"/>
                    </a:lnTo>
                    <a:lnTo>
                      <a:pt x="418" y="673"/>
                    </a:lnTo>
                    <a:lnTo>
                      <a:pt x="384" y="694"/>
                    </a:lnTo>
                    <a:lnTo>
                      <a:pt x="347" y="710"/>
                    </a:lnTo>
                    <a:lnTo>
                      <a:pt x="305" y="721"/>
                    </a:lnTo>
                    <a:lnTo>
                      <a:pt x="263" y="723"/>
                    </a:lnTo>
                    <a:lnTo>
                      <a:pt x="220" y="721"/>
                    </a:lnTo>
                    <a:lnTo>
                      <a:pt x="180" y="710"/>
                    </a:lnTo>
                    <a:lnTo>
                      <a:pt x="142" y="694"/>
                    </a:lnTo>
                    <a:lnTo>
                      <a:pt x="108" y="673"/>
                    </a:lnTo>
                    <a:lnTo>
                      <a:pt x="77" y="647"/>
                    </a:lnTo>
                    <a:lnTo>
                      <a:pt x="51" y="616"/>
                    </a:lnTo>
                    <a:lnTo>
                      <a:pt x="29" y="581"/>
                    </a:lnTo>
                    <a:lnTo>
                      <a:pt x="13" y="543"/>
                    </a:lnTo>
                    <a:lnTo>
                      <a:pt x="3" y="503"/>
                    </a:lnTo>
                    <a:lnTo>
                      <a:pt x="0" y="461"/>
                    </a:lnTo>
                    <a:lnTo>
                      <a:pt x="2" y="422"/>
                    </a:lnTo>
                    <a:lnTo>
                      <a:pt x="11" y="385"/>
                    </a:lnTo>
                    <a:lnTo>
                      <a:pt x="24" y="350"/>
                    </a:lnTo>
                    <a:lnTo>
                      <a:pt x="42" y="317"/>
                    </a:lnTo>
                    <a:lnTo>
                      <a:pt x="64" y="288"/>
                    </a:lnTo>
                    <a:lnTo>
                      <a:pt x="91" y="262"/>
                    </a:lnTo>
                    <a:lnTo>
                      <a:pt x="121" y="238"/>
                    </a:lnTo>
                    <a:lnTo>
                      <a:pt x="154" y="220"/>
                    </a:lnTo>
                    <a:lnTo>
                      <a:pt x="154" y="170"/>
                    </a:lnTo>
                    <a:lnTo>
                      <a:pt x="142" y="170"/>
                    </a:lnTo>
                    <a:lnTo>
                      <a:pt x="121" y="167"/>
                    </a:lnTo>
                    <a:lnTo>
                      <a:pt x="103" y="157"/>
                    </a:lnTo>
                    <a:lnTo>
                      <a:pt x="89" y="144"/>
                    </a:lnTo>
                    <a:lnTo>
                      <a:pt x="80" y="126"/>
                    </a:lnTo>
                    <a:lnTo>
                      <a:pt x="76" y="105"/>
                    </a:lnTo>
                    <a:lnTo>
                      <a:pt x="76" y="64"/>
                    </a:lnTo>
                    <a:lnTo>
                      <a:pt x="80" y="44"/>
                    </a:lnTo>
                    <a:lnTo>
                      <a:pt x="89" y="26"/>
                    </a:lnTo>
                    <a:lnTo>
                      <a:pt x="103" y="13"/>
                    </a:lnTo>
                    <a:lnTo>
                      <a:pt x="121" y="3"/>
                    </a:lnTo>
                    <a:lnTo>
                      <a:pt x="14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6252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49">
                <a:extLst>
                  <a:ext uri="{FF2B5EF4-FFF2-40B4-BE49-F238E27FC236}">
                    <a16:creationId xmlns:a16="http://schemas.microsoft.com/office/drawing/2014/main" id="{66CBBB7F-E964-44DE-8CD9-EE1CD20F0B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8888" y="2135188"/>
                <a:ext cx="111125" cy="109538"/>
              </a:xfrm>
              <a:custGeom>
                <a:avLst/>
                <a:gdLst>
                  <a:gd name="T0" fmla="*/ 35 w 70"/>
                  <a:gd name="T1" fmla="*/ 0 h 69"/>
                  <a:gd name="T2" fmla="*/ 48 w 70"/>
                  <a:gd name="T3" fmla="*/ 2 h 69"/>
                  <a:gd name="T4" fmla="*/ 60 w 70"/>
                  <a:gd name="T5" fmla="*/ 10 h 69"/>
                  <a:gd name="T6" fmla="*/ 68 w 70"/>
                  <a:gd name="T7" fmla="*/ 21 h 69"/>
                  <a:gd name="T8" fmla="*/ 70 w 70"/>
                  <a:gd name="T9" fmla="*/ 34 h 69"/>
                  <a:gd name="T10" fmla="*/ 68 w 70"/>
                  <a:gd name="T11" fmla="*/ 49 h 69"/>
                  <a:gd name="T12" fmla="*/ 60 w 70"/>
                  <a:gd name="T13" fmla="*/ 60 h 69"/>
                  <a:gd name="T14" fmla="*/ 48 w 70"/>
                  <a:gd name="T15" fmla="*/ 67 h 69"/>
                  <a:gd name="T16" fmla="*/ 35 w 70"/>
                  <a:gd name="T17" fmla="*/ 69 h 69"/>
                  <a:gd name="T18" fmla="*/ 21 w 70"/>
                  <a:gd name="T19" fmla="*/ 67 h 69"/>
                  <a:gd name="T20" fmla="*/ 11 w 70"/>
                  <a:gd name="T21" fmla="*/ 60 h 69"/>
                  <a:gd name="T22" fmla="*/ 3 w 70"/>
                  <a:gd name="T23" fmla="*/ 49 h 69"/>
                  <a:gd name="T24" fmla="*/ 0 w 70"/>
                  <a:gd name="T25" fmla="*/ 34 h 69"/>
                  <a:gd name="T26" fmla="*/ 3 w 70"/>
                  <a:gd name="T27" fmla="*/ 21 h 69"/>
                  <a:gd name="T28" fmla="*/ 11 w 70"/>
                  <a:gd name="T29" fmla="*/ 10 h 69"/>
                  <a:gd name="T30" fmla="*/ 21 w 70"/>
                  <a:gd name="T31" fmla="*/ 2 h 69"/>
                  <a:gd name="T32" fmla="*/ 35 w 70"/>
                  <a:gd name="T3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69">
                    <a:moveTo>
                      <a:pt x="35" y="0"/>
                    </a:moveTo>
                    <a:lnTo>
                      <a:pt x="48" y="2"/>
                    </a:lnTo>
                    <a:lnTo>
                      <a:pt x="60" y="10"/>
                    </a:lnTo>
                    <a:lnTo>
                      <a:pt x="68" y="21"/>
                    </a:lnTo>
                    <a:lnTo>
                      <a:pt x="70" y="34"/>
                    </a:lnTo>
                    <a:lnTo>
                      <a:pt x="68" y="49"/>
                    </a:lnTo>
                    <a:lnTo>
                      <a:pt x="60" y="60"/>
                    </a:lnTo>
                    <a:lnTo>
                      <a:pt x="48" y="67"/>
                    </a:lnTo>
                    <a:lnTo>
                      <a:pt x="35" y="69"/>
                    </a:lnTo>
                    <a:lnTo>
                      <a:pt x="21" y="67"/>
                    </a:lnTo>
                    <a:lnTo>
                      <a:pt x="11" y="60"/>
                    </a:lnTo>
                    <a:lnTo>
                      <a:pt x="3" y="49"/>
                    </a:lnTo>
                    <a:lnTo>
                      <a:pt x="0" y="34"/>
                    </a:lnTo>
                    <a:lnTo>
                      <a:pt x="3" y="21"/>
                    </a:lnTo>
                    <a:lnTo>
                      <a:pt x="11" y="10"/>
                    </a:lnTo>
                    <a:lnTo>
                      <a:pt x="21" y="2"/>
                    </a:lnTo>
                    <a:lnTo>
                      <a:pt x="3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6252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50">
                <a:extLst>
                  <a:ext uri="{FF2B5EF4-FFF2-40B4-BE49-F238E27FC236}">
                    <a16:creationId xmlns:a16="http://schemas.microsoft.com/office/drawing/2014/main" id="{1C06A1D9-15B4-4435-B88E-11279DCEBD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2688" y="2035175"/>
                <a:ext cx="63500" cy="63500"/>
              </a:xfrm>
              <a:custGeom>
                <a:avLst/>
                <a:gdLst>
                  <a:gd name="T0" fmla="*/ 21 w 40"/>
                  <a:gd name="T1" fmla="*/ 0 h 40"/>
                  <a:gd name="T2" fmla="*/ 31 w 40"/>
                  <a:gd name="T3" fmla="*/ 2 h 40"/>
                  <a:gd name="T4" fmla="*/ 38 w 40"/>
                  <a:gd name="T5" fmla="*/ 10 h 40"/>
                  <a:gd name="T6" fmla="*/ 40 w 40"/>
                  <a:gd name="T7" fmla="*/ 19 h 40"/>
                  <a:gd name="T8" fmla="*/ 38 w 40"/>
                  <a:gd name="T9" fmla="*/ 30 h 40"/>
                  <a:gd name="T10" fmla="*/ 31 w 40"/>
                  <a:gd name="T11" fmla="*/ 38 h 40"/>
                  <a:gd name="T12" fmla="*/ 21 w 40"/>
                  <a:gd name="T13" fmla="*/ 40 h 40"/>
                  <a:gd name="T14" fmla="*/ 10 w 40"/>
                  <a:gd name="T15" fmla="*/ 38 h 40"/>
                  <a:gd name="T16" fmla="*/ 4 w 40"/>
                  <a:gd name="T17" fmla="*/ 30 h 40"/>
                  <a:gd name="T18" fmla="*/ 0 w 40"/>
                  <a:gd name="T19" fmla="*/ 19 h 40"/>
                  <a:gd name="T20" fmla="*/ 4 w 40"/>
                  <a:gd name="T21" fmla="*/ 10 h 40"/>
                  <a:gd name="T22" fmla="*/ 10 w 40"/>
                  <a:gd name="T23" fmla="*/ 2 h 40"/>
                  <a:gd name="T24" fmla="*/ 21 w 40"/>
                  <a:gd name="T2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40">
                    <a:moveTo>
                      <a:pt x="21" y="0"/>
                    </a:moveTo>
                    <a:lnTo>
                      <a:pt x="31" y="2"/>
                    </a:lnTo>
                    <a:lnTo>
                      <a:pt x="38" y="10"/>
                    </a:lnTo>
                    <a:lnTo>
                      <a:pt x="40" y="19"/>
                    </a:lnTo>
                    <a:lnTo>
                      <a:pt x="38" y="30"/>
                    </a:lnTo>
                    <a:lnTo>
                      <a:pt x="31" y="38"/>
                    </a:lnTo>
                    <a:lnTo>
                      <a:pt x="21" y="40"/>
                    </a:lnTo>
                    <a:lnTo>
                      <a:pt x="10" y="38"/>
                    </a:lnTo>
                    <a:lnTo>
                      <a:pt x="4" y="30"/>
                    </a:lnTo>
                    <a:lnTo>
                      <a:pt x="0" y="19"/>
                    </a:lnTo>
                    <a:lnTo>
                      <a:pt x="4" y="10"/>
                    </a:lnTo>
                    <a:lnTo>
                      <a:pt x="10" y="2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6252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51">
                <a:extLst>
                  <a:ext uri="{FF2B5EF4-FFF2-40B4-BE49-F238E27FC236}">
                    <a16:creationId xmlns:a16="http://schemas.microsoft.com/office/drawing/2014/main" id="{47C1C4B0-9F40-4A4E-A3F1-B141364027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2025" y="2198688"/>
                <a:ext cx="544513" cy="379413"/>
              </a:xfrm>
              <a:custGeom>
                <a:avLst/>
                <a:gdLst>
                  <a:gd name="T0" fmla="*/ 101 w 343"/>
                  <a:gd name="T1" fmla="*/ 0 h 239"/>
                  <a:gd name="T2" fmla="*/ 119 w 343"/>
                  <a:gd name="T3" fmla="*/ 4 h 239"/>
                  <a:gd name="T4" fmla="*/ 134 w 343"/>
                  <a:gd name="T5" fmla="*/ 11 h 239"/>
                  <a:gd name="T6" fmla="*/ 147 w 343"/>
                  <a:gd name="T7" fmla="*/ 24 h 239"/>
                  <a:gd name="T8" fmla="*/ 154 w 343"/>
                  <a:gd name="T9" fmla="*/ 39 h 239"/>
                  <a:gd name="T10" fmla="*/ 157 w 343"/>
                  <a:gd name="T11" fmla="*/ 57 h 239"/>
                  <a:gd name="T12" fmla="*/ 157 w 343"/>
                  <a:gd name="T13" fmla="*/ 63 h 239"/>
                  <a:gd name="T14" fmla="*/ 156 w 343"/>
                  <a:gd name="T15" fmla="*/ 68 h 239"/>
                  <a:gd name="T16" fmla="*/ 155 w 343"/>
                  <a:gd name="T17" fmla="*/ 73 h 239"/>
                  <a:gd name="T18" fmla="*/ 343 w 343"/>
                  <a:gd name="T19" fmla="*/ 73 h 239"/>
                  <a:gd name="T20" fmla="*/ 338 w 343"/>
                  <a:gd name="T21" fmla="*/ 107 h 239"/>
                  <a:gd name="T22" fmla="*/ 327 w 343"/>
                  <a:gd name="T23" fmla="*/ 139 h 239"/>
                  <a:gd name="T24" fmla="*/ 312 w 343"/>
                  <a:gd name="T25" fmla="*/ 167 h 239"/>
                  <a:gd name="T26" fmla="*/ 291 w 343"/>
                  <a:gd name="T27" fmla="*/ 191 h 239"/>
                  <a:gd name="T28" fmla="*/ 265 w 343"/>
                  <a:gd name="T29" fmla="*/ 211 h 239"/>
                  <a:gd name="T30" fmla="*/ 236 w 343"/>
                  <a:gd name="T31" fmla="*/ 226 h 239"/>
                  <a:gd name="T32" fmla="*/ 205 w 343"/>
                  <a:gd name="T33" fmla="*/ 236 h 239"/>
                  <a:gd name="T34" fmla="*/ 171 w 343"/>
                  <a:gd name="T35" fmla="*/ 239 h 239"/>
                  <a:gd name="T36" fmla="*/ 137 w 343"/>
                  <a:gd name="T37" fmla="*/ 236 h 239"/>
                  <a:gd name="T38" fmla="*/ 105 w 343"/>
                  <a:gd name="T39" fmla="*/ 226 h 239"/>
                  <a:gd name="T40" fmla="*/ 76 w 343"/>
                  <a:gd name="T41" fmla="*/ 211 h 239"/>
                  <a:gd name="T42" fmla="*/ 52 w 343"/>
                  <a:gd name="T43" fmla="*/ 191 h 239"/>
                  <a:gd name="T44" fmla="*/ 30 w 343"/>
                  <a:gd name="T45" fmla="*/ 167 h 239"/>
                  <a:gd name="T46" fmla="*/ 14 w 343"/>
                  <a:gd name="T47" fmla="*/ 139 h 239"/>
                  <a:gd name="T48" fmla="*/ 3 w 343"/>
                  <a:gd name="T49" fmla="*/ 107 h 239"/>
                  <a:gd name="T50" fmla="*/ 0 w 343"/>
                  <a:gd name="T51" fmla="*/ 73 h 239"/>
                  <a:gd name="T52" fmla="*/ 46 w 343"/>
                  <a:gd name="T53" fmla="*/ 73 h 239"/>
                  <a:gd name="T54" fmla="*/ 45 w 343"/>
                  <a:gd name="T55" fmla="*/ 68 h 239"/>
                  <a:gd name="T56" fmla="*/ 44 w 343"/>
                  <a:gd name="T57" fmla="*/ 63 h 239"/>
                  <a:gd name="T58" fmla="*/ 44 w 343"/>
                  <a:gd name="T59" fmla="*/ 57 h 239"/>
                  <a:gd name="T60" fmla="*/ 47 w 343"/>
                  <a:gd name="T61" fmla="*/ 39 h 239"/>
                  <a:gd name="T62" fmla="*/ 54 w 343"/>
                  <a:gd name="T63" fmla="*/ 24 h 239"/>
                  <a:gd name="T64" fmla="*/ 67 w 343"/>
                  <a:gd name="T65" fmla="*/ 11 h 239"/>
                  <a:gd name="T66" fmla="*/ 82 w 343"/>
                  <a:gd name="T67" fmla="*/ 4 h 239"/>
                  <a:gd name="T68" fmla="*/ 101 w 343"/>
                  <a:gd name="T69" fmla="*/ 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43" h="239">
                    <a:moveTo>
                      <a:pt x="101" y="0"/>
                    </a:moveTo>
                    <a:lnTo>
                      <a:pt x="119" y="4"/>
                    </a:lnTo>
                    <a:lnTo>
                      <a:pt x="134" y="11"/>
                    </a:lnTo>
                    <a:lnTo>
                      <a:pt x="147" y="24"/>
                    </a:lnTo>
                    <a:lnTo>
                      <a:pt x="154" y="39"/>
                    </a:lnTo>
                    <a:lnTo>
                      <a:pt x="157" y="57"/>
                    </a:lnTo>
                    <a:lnTo>
                      <a:pt x="157" y="63"/>
                    </a:lnTo>
                    <a:lnTo>
                      <a:pt x="156" y="68"/>
                    </a:lnTo>
                    <a:lnTo>
                      <a:pt x="155" y="73"/>
                    </a:lnTo>
                    <a:lnTo>
                      <a:pt x="343" y="73"/>
                    </a:lnTo>
                    <a:lnTo>
                      <a:pt x="338" y="107"/>
                    </a:lnTo>
                    <a:lnTo>
                      <a:pt x="327" y="139"/>
                    </a:lnTo>
                    <a:lnTo>
                      <a:pt x="312" y="167"/>
                    </a:lnTo>
                    <a:lnTo>
                      <a:pt x="291" y="191"/>
                    </a:lnTo>
                    <a:lnTo>
                      <a:pt x="265" y="211"/>
                    </a:lnTo>
                    <a:lnTo>
                      <a:pt x="236" y="226"/>
                    </a:lnTo>
                    <a:lnTo>
                      <a:pt x="205" y="236"/>
                    </a:lnTo>
                    <a:lnTo>
                      <a:pt x="171" y="239"/>
                    </a:lnTo>
                    <a:lnTo>
                      <a:pt x="137" y="236"/>
                    </a:lnTo>
                    <a:lnTo>
                      <a:pt x="105" y="226"/>
                    </a:lnTo>
                    <a:lnTo>
                      <a:pt x="76" y="211"/>
                    </a:lnTo>
                    <a:lnTo>
                      <a:pt x="52" y="191"/>
                    </a:lnTo>
                    <a:lnTo>
                      <a:pt x="30" y="167"/>
                    </a:lnTo>
                    <a:lnTo>
                      <a:pt x="14" y="139"/>
                    </a:lnTo>
                    <a:lnTo>
                      <a:pt x="3" y="107"/>
                    </a:lnTo>
                    <a:lnTo>
                      <a:pt x="0" y="73"/>
                    </a:lnTo>
                    <a:lnTo>
                      <a:pt x="46" y="73"/>
                    </a:lnTo>
                    <a:lnTo>
                      <a:pt x="45" y="68"/>
                    </a:lnTo>
                    <a:lnTo>
                      <a:pt x="44" y="63"/>
                    </a:lnTo>
                    <a:lnTo>
                      <a:pt x="44" y="57"/>
                    </a:lnTo>
                    <a:lnTo>
                      <a:pt x="47" y="39"/>
                    </a:lnTo>
                    <a:lnTo>
                      <a:pt x="54" y="24"/>
                    </a:lnTo>
                    <a:lnTo>
                      <a:pt x="67" y="11"/>
                    </a:lnTo>
                    <a:lnTo>
                      <a:pt x="82" y="4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6252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0" name="Picture 57">
            <a:extLst>
              <a:ext uri="{FF2B5EF4-FFF2-40B4-BE49-F238E27FC236}">
                <a16:creationId xmlns:a16="http://schemas.microsoft.com/office/drawing/2014/main" id="{55DBA875-F2A2-4557-A344-DCC44B41C5B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11477" y="1073532"/>
            <a:ext cx="1134112" cy="1134112"/>
          </a:xfrm>
          <a:prstGeom prst="rect">
            <a:avLst/>
          </a:prstGeom>
        </p:spPr>
      </p:pic>
      <p:pic>
        <p:nvPicPr>
          <p:cNvPr id="131" name="Picture 58">
            <a:extLst>
              <a:ext uri="{FF2B5EF4-FFF2-40B4-BE49-F238E27FC236}">
                <a16:creationId xmlns:a16="http://schemas.microsoft.com/office/drawing/2014/main" id="{B9D9B82D-6955-421E-A9B6-6FDFC1270264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97256" y="1071314"/>
            <a:ext cx="1138547" cy="1138547"/>
          </a:xfrm>
          <a:prstGeom prst="rect">
            <a:avLst/>
          </a:prstGeom>
        </p:spPr>
      </p:pic>
      <p:pic>
        <p:nvPicPr>
          <p:cNvPr id="132" name="Picture 59">
            <a:extLst>
              <a:ext uri="{FF2B5EF4-FFF2-40B4-BE49-F238E27FC236}">
                <a16:creationId xmlns:a16="http://schemas.microsoft.com/office/drawing/2014/main" id="{FDB4E9C0-478E-4FBA-9993-56FE452940E9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31532" y="1064882"/>
            <a:ext cx="1151411" cy="1151411"/>
          </a:xfrm>
          <a:prstGeom prst="rect">
            <a:avLst/>
          </a:prstGeom>
        </p:spPr>
      </p:pic>
      <p:pic>
        <p:nvPicPr>
          <p:cNvPr id="133" name="Picture 60">
            <a:extLst>
              <a:ext uri="{FF2B5EF4-FFF2-40B4-BE49-F238E27FC236}">
                <a16:creationId xmlns:a16="http://schemas.microsoft.com/office/drawing/2014/main" id="{B9272A07-1BCB-4961-8683-1E6CB48BE63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08817" y="1077642"/>
            <a:ext cx="1125890" cy="1125890"/>
          </a:xfrm>
          <a:prstGeom prst="rect">
            <a:avLst/>
          </a:prstGeom>
        </p:spPr>
      </p:pic>
      <p:sp>
        <p:nvSpPr>
          <p:cNvPr id="134" name="TextBox 15">
            <a:extLst>
              <a:ext uri="{FF2B5EF4-FFF2-40B4-BE49-F238E27FC236}">
                <a16:creationId xmlns:a16="http://schemas.microsoft.com/office/drawing/2014/main" id="{B046B88C-020D-4C19-8696-FAB7CC4DBE93}"/>
              </a:ext>
            </a:extLst>
          </p:cNvPr>
          <p:cNvSpPr txBox="1"/>
          <p:nvPr/>
        </p:nvSpPr>
        <p:spPr>
          <a:xfrm>
            <a:off x="5402084" y="2234056"/>
            <a:ext cx="930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IoT Video</a:t>
            </a:r>
          </a:p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Security</a:t>
            </a:r>
          </a:p>
        </p:txBody>
      </p:sp>
      <p:sp>
        <p:nvSpPr>
          <p:cNvPr id="135" name="TextBox 20">
            <a:extLst>
              <a:ext uri="{FF2B5EF4-FFF2-40B4-BE49-F238E27FC236}">
                <a16:creationId xmlns:a16="http://schemas.microsoft.com/office/drawing/2014/main" id="{80C6F167-B704-4D09-91E6-55D8B6DD396F}"/>
              </a:ext>
            </a:extLst>
          </p:cNvPr>
          <p:cNvSpPr txBox="1"/>
          <p:nvPr/>
        </p:nvSpPr>
        <p:spPr>
          <a:xfrm>
            <a:off x="3772180" y="2234056"/>
            <a:ext cx="1027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Distributed</a:t>
            </a:r>
          </a:p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Cloud</a:t>
            </a:r>
          </a:p>
        </p:txBody>
      </p:sp>
      <p:sp>
        <p:nvSpPr>
          <p:cNvPr id="136" name="TextBox 29">
            <a:extLst>
              <a:ext uri="{FF2B5EF4-FFF2-40B4-BE49-F238E27FC236}">
                <a16:creationId xmlns:a16="http://schemas.microsoft.com/office/drawing/2014/main" id="{B47E1D8E-5581-4874-B844-44B96A3F172F}"/>
              </a:ext>
            </a:extLst>
          </p:cNvPr>
          <p:cNvSpPr txBox="1"/>
          <p:nvPr/>
        </p:nvSpPr>
        <p:spPr>
          <a:xfrm>
            <a:off x="2234187" y="2234056"/>
            <a:ext cx="1074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Multi-site</a:t>
            </a:r>
          </a:p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Data Center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37" name="TextBox 39">
            <a:extLst>
              <a:ext uri="{FF2B5EF4-FFF2-40B4-BE49-F238E27FC236}">
                <a16:creationId xmlns:a16="http://schemas.microsoft.com/office/drawing/2014/main" id="{66DEEC21-C980-428B-80D6-3263AA954FF6}"/>
              </a:ext>
            </a:extLst>
          </p:cNvPr>
          <p:cNvSpPr txBox="1"/>
          <p:nvPr/>
        </p:nvSpPr>
        <p:spPr>
          <a:xfrm>
            <a:off x="423863" y="2234056"/>
            <a:ext cx="1564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Data Center Fabric</a:t>
            </a:r>
          </a:p>
        </p:txBody>
      </p:sp>
      <p:sp>
        <p:nvSpPr>
          <p:cNvPr id="138" name="TextBox 46">
            <a:extLst>
              <a:ext uri="{FF2B5EF4-FFF2-40B4-BE49-F238E27FC236}">
                <a16:creationId xmlns:a16="http://schemas.microsoft.com/office/drawing/2014/main" id="{8FEA8913-FA7A-4718-A789-BC0A55781F97}"/>
              </a:ext>
            </a:extLst>
          </p:cNvPr>
          <p:cNvSpPr txBox="1"/>
          <p:nvPr/>
        </p:nvSpPr>
        <p:spPr>
          <a:xfrm>
            <a:off x="10040831" y="2234056"/>
            <a:ext cx="1382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Lab Automation</a:t>
            </a:r>
          </a:p>
        </p:txBody>
      </p:sp>
      <p:sp>
        <p:nvSpPr>
          <p:cNvPr id="139" name="TextBox 56">
            <a:extLst>
              <a:ext uri="{FF2B5EF4-FFF2-40B4-BE49-F238E27FC236}">
                <a16:creationId xmlns:a16="http://schemas.microsoft.com/office/drawing/2014/main" id="{EC856043-6B30-4129-987B-157226E47A00}"/>
              </a:ext>
            </a:extLst>
          </p:cNvPr>
          <p:cNvSpPr txBox="1"/>
          <p:nvPr/>
        </p:nvSpPr>
        <p:spPr>
          <a:xfrm>
            <a:off x="6897214" y="2234056"/>
            <a:ext cx="1226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Network 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</a:b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Segmentation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40" name="TextBox 61">
            <a:extLst>
              <a:ext uri="{FF2B5EF4-FFF2-40B4-BE49-F238E27FC236}">
                <a16:creationId xmlns:a16="http://schemas.microsoft.com/office/drawing/2014/main" id="{02FF73DB-F8D2-463E-A104-2C1C997AD7D6}"/>
              </a:ext>
            </a:extLst>
          </p:cNvPr>
          <p:cNvSpPr txBox="1"/>
          <p:nvPr/>
        </p:nvSpPr>
        <p:spPr>
          <a:xfrm>
            <a:off x="8428923" y="2234056"/>
            <a:ext cx="1414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Network Packet 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</a:b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Broker</a:t>
            </a:r>
          </a:p>
        </p:txBody>
      </p:sp>
      <p:grpSp>
        <p:nvGrpSpPr>
          <p:cNvPr id="141" name="Group 31">
            <a:extLst>
              <a:ext uri="{FF2B5EF4-FFF2-40B4-BE49-F238E27FC236}">
                <a16:creationId xmlns:a16="http://schemas.microsoft.com/office/drawing/2014/main" id="{1D53AEFE-7081-46E5-899E-29CF00443F75}"/>
              </a:ext>
            </a:extLst>
          </p:cNvPr>
          <p:cNvGrpSpPr/>
          <p:nvPr/>
        </p:nvGrpSpPr>
        <p:grpSpPr>
          <a:xfrm>
            <a:off x="8594873" y="1095642"/>
            <a:ext cx="1082692" cy="1082692"/>
            <a:chOff x="8692196" y="4494265"/>
            <a:chExt cx="1082692" cy="1082692"/>
          </a:xfrm>
        </p:grpSpPr>
        <p:sp>
          <p:nvSpPr>
            <p:cNvPr id="142" name="Oval 62">
              <a:extLst>
                <a:ext uri="{FF2B5EF4-FFF2-40B4-BE49-F238E27FC236}">
                  <a16:creationId xmlns:a16="http://schemas.microsoft.com/office/drawing/2014/main" id="{087E465E-3AC4-48A1-BA1A-0D392F48F5AA}"/>
                </a:ext>
              </a:extLst>
            </p:cNvPr>
            <p:cNvSpPr/>
            <p:nvPr/>
          </p:nvSpPr>
          <p:spPr>
            <a:xfrm>
              <a:off x="8692196" y="4494265"/>
              <a:ext cx="1082692" cy="108269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3" name="Group 22">
              <a:extLst>
                <a:ext uri="{FF2B5EF4-FFF2-40B4-BE49-F238E27FC236}">
                  <a16:creationId xmlns:a16="http://schemas.microsoft.com/office/drawing/2014/main" id="{2BB894FA-0431-4DA0-8AA8-57A2F6631F35}"/>
                </a:ext>
              </a:extLst>
            </p:cNvPr>
            <p:cNvGrpSpPr/>
            <p:nvPr/>
          </p:nvGrpSpPr>
          <p:grpSpPr>
            <a:xfrm>
              <a:off x="8959594" y="4766037"/>
              <a:ext cx="593863" cy="584759"/>
              <a:chOff x="2714625" y="3890963"/>
              <a:chExt cx="931863" cy="917575"/>
            </a:xfrm>
          </p:grpSpPr>
          <p:sp>
            <p:nvSpPr>
              <p:cNvPr id="144" name="Freeform 71">
                <a:extLst>
                  <a:ext uri="{FF2B5EF4-FFF2-40B4-BE49-F238E27FC236}">
                    <a16:creationId xmlns:a16="http://schemas.microsoft.com/office/drawing/2014/main" id="{1BD46F7A-727F-402A-AB54-E60F298BA8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65425" y="4495800"/>
                <a:ext cx="190500" cy="303213"/>
              </a:xfrm>
              <a:custGeom>
                <a:avLst/>
                <a:gdLst>
                  <a:gd name="T0" fmla="*/ 24 w 120"/>
                  <a:gd name="T1" fmla="*/ 24 h 191"/>
                  <a:gd name="T2" fmla="*/ 24 w 120"/>
                  <a:gd name="T3" fmla="*/ 144 h 191"/>
                  <a:gd name="T4" fmla="*/ 97 w 120"/>
                  <a:gd name="T5" fmla="*/ 144 h 191"/>
                  <a:gd name="T6" fmla="*/ 97 w 120"/>
                  <a:gd name="T7" fmla="*/ 24 h 191"/>
                  <a:gd name="T8" fmla="*/ 24 w 120"/>
                  <a:gd name="T9" fmla="*/ 24 h 191"/>
                  <a:gd name="T10" fmla="*/ 13 w 120"/>
                  <a:gd name="T11" fmla="*/ 0 h 191"/>
                  <a:gd name="T12" fmla="*/ 108 w 120"/>
                  <a:gd name="T13" fmla="*/ 0 h 191"/>
                  <a:gd name="T14" fmla="*/ 113 w 120"/>
                  <a:gd name="T15" fmla="*/ 0 h 191"/>
                  <a:gd name="T16" fmla="*/ 117 w 120"/>
                  <a:gd name="T17" fmla="*/ 4 h 191"/>
                  <a:gd name="T18" fmla="*/ 120 w 120"/>
                  <a:gd name="T19" fmla="*/ 8 h 191"/>
                  <a:gd name="T20" fmla="*/ 120 w 120"/>
                  <a:gd name="T21" fmla="*/ 13 h 191"/>
                  <a:gd name="T22" fmla="*/ 120 w 120"/>
                  <a:gd name="T23" fmla="*/ 180 h 191"/>
                  <a:gd name="T24" fmla="*/ 120 w 120"/>
                  <a:gd name="T25" fmla="*/ 184 h 191"/>
                  <a:gd name="T26" fmla="*/ 117 w 120"/>
                  <a:gd name="T27" fmla="*/ 189 h 191"/>
                  <a:gd name="T28" fmla="*/ 113 w 120"/>
                  <a:gd name="T29" fmla="*/ 191 h 191"/>
                  <a:gd name="T30" fmla="*/ 108 w 120"/>
                  <a:gd name="T31" fmla="*/ 191 h 191"/>
                  <a:gd name="T32" fmla="*/ 13 w 120"/>
                  <a:gd name="T33" fmla="*/ 191 h 191"/>
                  <a:gd name="T34" fmla="*/ 8 w 120"/>
                  <a:gd name="T35" fmla="*/ 191 h 191"/>
                  <a:gd name="T36" fmla="*/ 4 w 120"/>
                  <a:gd name="T37" fmla="*/ 189 h 191"/>
                  <a:gd name="T38" fmla="*/ 0 w 120"/>
                  <a:gd name="T39" fmla="*/ 184 h 191"/>
                  <a:gd name="T40" fmla="*/ 0 w 120"/>
                  <a:gd name="T41" fmla="*/ 180 h 191"/>
                  <a:gd name="T42" fmla="*/ 0 w 120"/>
                  <a:gd name="T43" fmla="*/ 13 h 191"/>
                  <a:gd name="T44" fmla="*/ 0 w 120"/>
                  <a:gd name="T45" fmla="*/ 8 h 191"/>
                  <a:gd name="T46" fmla="*/ 4 w 120"/>
                  <a:gd name="T47" fmla="*/ 4 h 191"/>
                  <a:gd name="T48" fmla="*/ 8 w 120"/>
                  <a:gd name="T49" fmla="*/ 0 h 191"/>
                  <a:gd name="T50" fmla="*/ 13 w 120"/>
                  <a:gd name="T51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0" h="191">
                    <a:moveTo>
                      <a:pt x="24" y="24"/>
                    </a:moveTo>
                    <a:lnTo>
                      <a:pt x="24" y="144"/>
                    </a:lnTo>
                    <a:lnTo>
                      <a:pt x="97" y="144"/>
                    </a:lnTo>
                    <a:lnTo>
                      <a:pt x="97" y="24"/>
                    </a:lnTo>
                    <a:lnTo>
                      <a:pt x="24" y="24"/>
                    </a:lnTo>
                    <a:close/>
                    <a:moveTo>
                      <a:pt x="13" y="0"/>
                    </a:moveTo>
                    <a:lnTo>
                      <a:pt x="108" y="0"/>
                    </a:lnTo>
                    <a:lnTo>
                      <a:pt x="113" y="0"/>
                    </a:lnTo>
                    <a:lnTo>
                      <a:pt x="117" y="4"/>
                    </a:lnTo>
                    <a:lnTo>
                      <a:pt x="120" y="8"/>
                    </a:lnTo>
                    <a:lnTo>
                      <a:pt x="120" y="13"/>
                    </a:lnTo>
                    <a:lnTo>
                      <a:pt x="120" y="180"/>
                    </a:lnTo>
                    <a:lnTo>
                      <a:pt x="120" y="184"/>
                    </a:lnTo>
                    <a:lnTo>
                      <a:pt x="117" y="189"/>
                    </a:lnTo>
                    <a:lnTo>
                      <a:pt x="113" y="191"/>
                    </a:lnTo>
                    <a:lnTo>
                      <a:pt x="108" y="191"/>
                    </a:lnTo>
                    <a:lnTo>
                      <a:pt x="13" y="191"/>
                    </a:lnTo>
                    <a:lnTo>
                      <a:pt x="8" y="191"/>
                    </a:lnTo>
                    <a:lnTo>
                      <a:pt x="4" y="189"/>
                    </a:lnTo>
                    <a:lnTo>
                      <a:pt x="0" y="184"/>
                    </a:lnTo>
                    <a:lnTo>
                      <a:pt x="0" y="180"/>
                    </a:lnTo>
                    <a:lnTo>
                      <a:pt x="0" y="13"/>
                    </a:lnTo>
                    <a:lnTo>
                      <a:pt x="0" y="8"/>
                    </a:lnTo>
                    <a:lnTo>
                      <a:pt x="4" y="4"/>
                    </a:lnTo>
                    <a:lnTo>
                      <a:pt x="8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0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72">
                <a:extLst>
                  <a:ext uri="{FF2B5EF4-FFF2-40B4-BE49-F238E27FC236}">
                    <a16:creationId xmlns:a16="http://schemas.microsoft.com/office/drawing/2014/main" id="{7D58EA75-610F-4836-8329-C8C34960A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3388" y="4332288"/>
                <a:ext cx="352425" cy="346075"/>
              </a:xfrm>
              <a:custGeom>
                <a:avLst/>
                <a:gdLst>
                  <a:gd name="T0" fmla="*/ 113 w 222"/>
                  <a:gd name="T1" fmla="*/ 0 h 218"/>
                  <a:gd name="T2" fmla="*/ 120 w 222"/>
                  <a:gd name="T3" fmla="*/ 2 h 218"/>
                  <a:gd name="T4" fmla="*/ 124 w 222"/>
                  <a:gd name="T5" fmla="*/ 3 h 218"/>
                  <a:gd name="T6" fmla="*/ 128 w 222"/>
                  <a:gd name="T7" fmla="*/ 7 h 218"/>
                  <a:gd name="T8" fmla="*/ 131 w 222"/>
                  <a:gd name="T9" fmla="*/ 12 h 218"/>
                  <a:gd name="T10" fmla="*/ 131 w 222"/>
                  <a:gd name="T11" fmla="*/ 18 h 218"/>
                  <a:gd name="T12" fmla="*/ 131 w 222"/>
                  <a:gd name="T13" fmla="*/ 69 h 218"/>
                  <a:gd name="T14" fmla="*/ 148 w 222"/>
                  <a:gd name="T15" fmla="*/ 76 h 218"/>
                  <a:gd name="T16" fmla="*/ 162 w 222"/>
                  <a:gd name="T17" fmla="*/ 89 h 218"/>
                  <a:gd name="T18" fmla="*/ 171 w 222"/>
                  <a:gd name="T19" fmla="*/ 107 h 218"/>
                  <a:gd name="T20" fmla="*/ 173 w 222"/>
                  <a:gd name="T21" fmla="*/ 125 h 218"/>
                  <a:gd name="T22" fmla="*/ 173 w 222"/>
                  <a:gd name="T23" fmla="*/ 138 h 218"/>
                  <a:gd name="T24" fmla="*/ 169 w 222"/>
                  <a:gd name="T25" fmla="*/ 149 h 218"/>
                  <a:gd name="T26" fmla="*/ 217 w 222"/>
                  <a:gd name="T27" fmla="*/ 185 h 218"/>
                  <a:gd name="T28" fmla="*/ 220 w 222"/>
                  <a:gd name="T29" fmla="*/ 189 h 218"/>
                  <a:gd name="T30" fmla="*/ 222 w 222"/>
                  <a:gd name="T31" fmla="*/ 194 h 218"/>
                  <a:gd name="T32" fmla="*/ 222 w 222"/>
                  <a:gd name="T33" fmla="*/ 200 h 218"/>
                  <a:gd name="T34" fmla="*/ 222 w 222"/>
                  <a:gd name="T35" fmla="*/ 205 h 218"/>
                  <a:gd name="T36" fmla="*/ 218 w 222"/>
                  <a:gd name="T37" fmla="*/ 211 h 218"/>
                  <a:gd name="T38" fmla="*/ 215 w 222"/>
                  <a:gd name="T39" fmla="*/ 214 h 218"/>
                  <a:gd name="T40" fmla="*/ 209 w 222"/>
                  <a:gd name="T41" fmla="*/ 216 h 218"/>
                  <a:gd name="T42" fmla="*/ 204 w 222"/>
                  <a:gd name="T43" fmla="*/ 218 h 218"/>
                  <a:gd name="T44" fmla="*/ 198 w 222"/>
                  <a:gd name="T45" fmla="*/ 216 h 218"/>
                  <a:gd name="T46" fmla="*/ 193 w 222"/>
                  <a:gd name="T47" fmla="*/ 212 h 218"/>
                  <a:gd name="T48" fmla="*/ 146 w 222"/>
                  <a:gd name="T49" fmla="*/ 176 h 218"/>
                  <a:gd name="T50" fmla="*/ 131 w 222"/>
                  <a:gd name="T51" fmla="*/ 183 h 218"/>
                  <a:gd name="T52" fmla="*/ 113 w 222"/>
                  <a:gd name="T53" fmla="*/ 185 h 218"/>
                  <a:gd name="T54" fmla="*/ 95 w 222"/>
                  <a:gd name="T55" fmla="*/ 183 h 218"/>
                  <a:gd name="T56" fmla="*/ 78 w 222"/>
                  <a:gd name="T57" fmla="*/ 176 h 218"/>
                  <a:gd name="T58" fmla="*/ 29 w 222"/>
                  <a:gd name="T59" fmla="*/ 214 h 218"/>
                  <a:gd name="T60" fmla="*/ 24 w 222"/>
                  <a:gd name="T61" fmla="*/ 216 h 218"/>
                  <a:gd name="T62" fmla="*/ 18 w 222"/>
                  <a:gd name="T63" fmla="*/ 218 h 218"/>
                  <a:gd name="T64" fmla="*/ 13 w 222"/>
                  <a:gd name="T65" fmla="*/ 216 h 218"/>
                  <a:gd name="T66" fmla="*/ 8 w 222"/>
                  <a:gd name="T67" fmla="*/ 214 h 218"/>
                  <a:gd name="T68" fmla="*/ 4 w 222"/>
                  <a:gd name="T69" fmla="*/ 211 h 218"/>
                  <a:gd name="T70" fmla="*/ 0 w 222"/>
                  <a:gd name="T71" fmla="*/ 205 h 218"/>
                  <a:gd name="T72" fmla="*/ 0 w 222"/>
                  <a:gd name="T73" fmla="*/ 200 h 218"/>
                  <a:gd name="T74" fmla="*/ 0 w 222"/>
                  <a:gd name="T75" fmla="*/ 194 h 218"/>
                  <a:gd name="T76" fmla="*/ 4 w 222"/>
                  <a:gd name="T77" fmla="*/ 189 h 218"/>
                  <a:gd name="T78" fmla="*/ 8 w 222"/>
                  <a:gd name="T79" fmla="*/ 185 h 218"/>
                  <a:gd name="T80" fmla="*/ 57 w 222"/>
                  <a:gd name="T81" fmla="*/ 147 h 218"/>
                  <a:gd name="T82" fmla="*/ 55 w 222"/>
                  <a:gd name="T83" fmla="*/ 136 h 218"/>
                  <a:gd name="T84" fmla="*/ 53 w 222"/>
                  <a:gd name="T85" fmla="*/ 125 h 218"/>
                  <a:gd name="T86" fmla="*/ 57 w 222"/>
                  <a:gd name="T87" fmla="*/ 107 h 218"/>
                  <a:gd name="T88" fmla="*/ 66 w 222"/>
                  <a:gd name="T89" fmla="*/ 89 h 218"/>
                  <a:gd name="T90" fmla="*/ 78 w 222"/>
                  <a:gd name="T91" fmla="*/ 76 h 218"/>
                  <a:gd name="T92" fmla="*/ 97 w 222"/>
                  <a:gd name="T93" fmla="*/ 69 h 218"/>
                  <a:gd name="T94" fmla="*/ 97 w 222"/>
                  <a:gd name="T95" fmla="*/ 18 h 218"/>
                  <a:gd name="T96" fmla="*/ 97 w 222"/>
                  <a:gd name="T97" fmla="*/ 12 h 218"/>
                  <a:gd name="T98" fmla="*/ 98 w 222"/>
                  <a:gd name="T99" fmla="*/ 7 h 218"/>
                  <a:gd name="T100" fmla="*/ 104 w 222"/>
                  <a:gd name="T101" fmla="*/ 3 h 218"/>
                  <a:gd name="T102" fmla="*/ 108 w 222"/>
                  <a:gd name="T103" fmla="*/ 2 h 218"/>
                  <a:gd name="T104" fmla="*/ 113 w 222"/>
                  <a:gd name="T105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22" h="218">
                    <a:moveTo>
                      <a:pt x="113" y="0"/>
                    </a:moveTo>
                    <a:lnTo>
                      <a:pt x="120" y="2"/>
                    </a:lnTo>
                    <a:lnTo>
                      <a:pt x="124" y="3"/>
                    </a:lnTo>
                    <a:lnTo>
                      <a:pt x="128" y="7"/>
                    </a:lnTo>
                    <a:lnTo>
                      <a:pt x="131" y="12"/>
                    </a:lnTo>
                    <a:lnTo>
                      <a:pt x="131" y="18"/>
                    </a:lnTo>
                    <a:lnTo>
                      <a:pt x="131" y="69"/>
                    </a:lnTo>
                    <a:lnTo>
                      <a:pt x="148" y="76"/>
                    </a:lnTo>
                    <a:lnTo>
                      <a:pt x="162" y="89"/>
                    </a:lnTo>
                    <a:lnTo>
                      <a:pt x="171" y="107"/>
                    </a:lnTo>
                    <a:lnTo>
                      <a:pt x="173" y="125"/>
                    </a:lnTo>
                    <a:lnTo>
                      <a:pt x="173" y="138"/>
                    </a:lnTo>
                    <a:lnTo>
                      <a:pt x="169" y="149"/>
                    </a:lnTo>
                    <a:lnTo>
                      <a:pt x="217" y="185"/>
                    </a:lnTo>
                    <a:lnTo>
                      <a:pt x="220" y="189"/>
                    </a:lnTo>
                    <a:lnTo>
                      <a:pt x="222" y="194"/>
                    </a:lnTo>
                    <a:lnTo>
                      <a:pt x="222" y="200"/>
                    </a:lnTo>
                    <a:lnTo>
                      <a:pt x="222" y="205"/>
                    </a:lnTo>
                    <a:lnTo>
                      <a:pt x="218" y="211"/>
                    </a:lnTo>
                    <a:lnTo>
                      <a:pt x="215" y="214"/>
                    </a:lnTo>
                    <a:lnTo>
                      <a:pt x="209" y="216"/>
                    </a:lnTo>
                    <a:lnTo>
                      <a:pt x="204" y="218"/>
                    </a:lnTo>
                    <a:lnTo>
                      <a:pt x="198" y="216"/>
                    </a:lnTo>
                    <a:lnTo>
                      <a:pt x="193" y="212"/>
                    </a:lnTo>
                    <a:lnTo>
                      <a:pt x="146" y="176"/>
                    </a:lnTo>
                    <a:lnTo>
                      <a:pt x="131" y="183"/>
                    </a:lnTo>
                    <a:lnTo>
                      <a:pt x="113" y="185"/>
                    </a:lnTo>
                    <a:lnTo>
                      <a:pt x="95" y="183"/>
                    </a:lnTo>
                    <a:lnTo>
                      <a:pt x="78" y="176"/>
                    </a:lnTo>
                    <a:lnTo>
                      <a:pt x="29" y="214"/>
                    </a:lnTo>
                    <a:lnTo>
                      <a:pt x="24" y="216"/>
                    </a:lnTo>
                    <a:lnTo>
                      <a:pt x="18" y="218"/>
                    </a:lnTo>
                    <a:lnTo>
                      <a:pt x="13" y="216"/>
                    </a:lnTo>
                    <a:lnTo>
                      <a:pt x="8" y="214"/>
                    </a:lnTo>
                    <a:lnTo>
                      <a:pt x="4" y="211"/>
                    </a:lnTo>
                    <a:lnTo>
                      <a:pt x="0" y="205"/>
                    </a:lnTo>
                    <a:lnTo>
                      <a:pt x="0" y="200"/>
                    </a:lnTo>
                    <a:lnTo>
                      <a:pt x="0" y="194"/>
                    </a:lnTo>
                    <a:lnTo>
                      <a:pt x="4" y="189"/>
                    </a:lnTo>
                    <a:lnTo>
                      <a:pt x="8" y="185"/>
                    </a:lnTo>
                    <a:lnTo>
                      <a:pt x="57" y="147"/>
                    </a:lnTo>
                    <a:lnTo>
                      <a:pt x="55" y="136"/>
                    </a:lnTo>
                    <a:lnTo>
                      <a:pt x="53" y="125"/>
                    </a:lnTo>
                    <a:lnTo>
                      <a:pt x="57" y="107"/>
                    </a:lnTo>
                    <a:lnTo>
                      <a:pt x="66" y="89"/>
                    </a:lnTo>
                    <a:lnTo>
                      <a:pt x="78" y="76"/>
                    </a:lnTo>
                    <a:lnTo>
                      <a:pt x="97" y="69"/>
                    </a:lnTo>
                    <a:lnTo>
                      <a:pt x="97" y="18"/>
                    </a:lnTo>
                    <a:lnTo>
                      <a:pt x="97" y="12"/>
                    </a:lnTo>
                    <a:lnTo>
                      <a:pt x="98" y="7"/>
                    </a:lnTo>
                    <a:lnTo>
                      <a:pt x="104" y="3"/>
                    </a:lnTo>
                    <a:lnTo>
                      <a:pt x="108" y="2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0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73">
                <a:extLst>
                  <a:ext uri="{FF2B5EF4-FFF2-40B4-BE49-F238E27FC236}">
                    <a16:creationId xmlns:a16="http://schemas.microsoft.com/office/drawing/2014/main" id="{CDADFC57-0617-41C4-99C1-FF7C1D02A1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46450" y="4487863"/>
                <a:ext cx="300038" cy="320675"/>
              </a:xfrm>
              <a:custGeom>
                <a:avLst/>
                <a:gdLst>
                  <a:gd name="T0" fmla="*/ 27 w 189"/>
                  <a:gd name="T1" fmla="*/ 27 h 202"/>
                  <a:gd name="T2" fmla="*/ 27 w 189"/>
                  <a:gd name="T3" fmla="*/ 129 h 202"/>
                  <a:gd name="T4" fmla="*/ 162 w 189"/>
                  <a:gd name="T5" fmla="*/ 129 h 202"/>
                  <a:gd name="T6" fmla="*/ 162 w 189"/>
                  <a:gd name="T7" fmla="*/ 27 h 202"/>
                  <a:gd name="T8" fmla="*/ 27 w 189"/>
                  <a:gd name="T9" fmla="*/ 27 h 202"/>
                  <a:gd name="T10" fmla="*/ 18 w 189"/>
                  <a:gd name="T11" fmla="*/ 0 h 202"/>
                  <a:gd name="T12" fmla="*/ 171 w 189"/>
                  <a:gd name="T13" fmla="*/ 0 h 202"/>
                  <a:gd name="T14" fmla="*/ 176 w 189"/>
                  <a:gd name="T15" fmla="*/ 2 h 202"/>
                  <a:gd name="T16" fmla="*/ 182 w 189"/>
                  <a:gd name="T17" fmla="*/ 4 h 202"/>
                  <a:gd name="T18" fmla="*/ 185 w 189"/>
                  <a:gd name="T19" fmla="*/ 7 h 202"/>
                  <a:gd name="T20" fmla="*/ 187 w 189"/>
                  <a:gd name="T21" fmla="*/ 13 h 202"/>
                  <a:gd name="T22" fmla="*/ 189 w 189"/>
                  <a:gd name="T23" fmla="*/ 18 h 202"/>
                  <a:gd name="T24" fmla="*/ 189 w 189"/>
                  <a:gd name="T25" fmla="*/ 136 h 202"/>
                  <a:gd name="T26" fmla="*/ 187 w 189"/>
                  <a:gd name="T27" fmla="*/ 142 h 202"/>
                  <a:gd name="T28" fmla="*/ 185 w 189"/>
                  <a:gd name="T29" fmla="*/ 147 h 202"/>
                  <a:gd name="T30" fmla="*/ 182 w 189"/>
                  <a:gd name="T31" fmla="*/ 151 h 202"/>
                  <a:gd name="T32" fmla="*/ 176 w 189"/>
                  <a:gd name="T33" fmla="*/ 154 h 202"/>
                  <a:gd name="T34" fmla="*/ 171 w 189"/>
                  <a:gd name="T35" fmla="*/ 154 h 202"/>
                  <a:gd name="T36" fmla="*/ 107 w 189"/>
                  <a:gd name="T37" fmla="*/ 154 h 202"/>
                  <a:gd name="T38" fmla="*/ 107 w 189"/>
                  <a:gd name="T39" fmla="*/ 174 h 202"/>
                  <a:gd name="T40" fmla="*/ 131 w 189"/>
                  <a:gd name="T41" fmla="*/ 174 h 202"/>
                  <a:gd name="T42" fmla="*/ 138 w 189"/>
                  <a:gd name="T43" fmla="*/ 176 h 202"/>
                  <a:gd name="T44" fmla="*/ 143 w 189"/>
                  <a:gd name="T45" fmla="*/ 180 h 202"/>
                  <a:gd name="T46" fmla="*/ 145 w 189"/>
                  <a:gd name="T47" fmla="*/ 185 h 202"/>
                  <a:gd name="T48" fmla="*/ 147 w 189"/>
                  <a:gd name="T49" fmla="*/ 191 h 202"/>
                  <a:gd name="T50" fmla="*/ 147 w 189"/>
                  <a:gd name="T51" fmla="*/ 202 h 202"/>
                  <a:gd name="T52" fmla="*/ 40 w 189"/>
                  <a:gd name="T53" fmla="*/ 202 h 202"/>
                  <a:gd name="T54" fmla="*/ 40 w 189"/>
                  <a:gd name="T55" fmla="*/ 191 h 202"/>
                  <a:gd name="T56" fmla="*/ 42 w 189"/>
                  <a:gd name="T57" fmla="*/ 185 h 202"/>
                  <a:gd name="T58" fmla="*/ 45 w 189"/>
                  <a:gd name="T59" fmla="*/ 180 h 202"/>
                  <a:gd name="T60" fmla="*/ 51 w 189"/>
                  <a:gd name="T61" fmla="*/ 176 h 202"/>
                  <a:gd name="T62" fmla="*/ 58 w 189"/>
                  <a:gd name="T63" fmla="*/ 174 h 202"/>
                  <a:gd name="T64" fmla="*/ 80 w 189"/>
                  <a:gd name="T65" fmla="*/ 174 h 202"/>
                  <a:gd name="T66" fmla="*/ 80 w 189"/>
                  <a:gd name="T67" fmla="*/ 154 h 202"/>
                  <a:gd name="T68" fmla="*/ 18 w 189"/>
                  <a:gd name="T69" fmla="*/ 154 h 202"/>
                  <a:gd name="T70" fmla="*/ 13 w 189"/>
                  <a:gd name="T71" fmla="*/ 154 h 202"/>
                  <a:gd name="T72" fmla="*/ 7 w 189"/>
                  <a:gd name="T73" fmla="*/ 151 h 202"/>
                  <a:gd name="T74" fmla="*/ 3 w 189"/>
                  <a:gd name="T75" fmla="*/ 147 h 202"/>
                  <a:gd name="T76" fmla="*/ 0 w 189"/>
                  <a:gd name="T77" fmla="*/ 142 h 202"/>
                  <a:gd name="T78" fmla="*/ 0 w 189"/>
                  <a:gd name="T79" fmla="*/ 136 h 202"/>
                  <a:gd name="T80" fmla="*/ 0 w 189"/>
                  <a:gd name="T81" fmla="*/ 18 h 202"/>
                  <a:gd name="T82" fmla="*/ 0 w 189"/>
                  <a:gd name="T83" fmla="*/ 13 h 202"/>
                  <a:gd name="T84" fmla="*/ 3 w 189"/>
                  <a:gd name="T85" fmla="*/ 7 h 202"/>
                  <a:gd name="T86" fmla="*/ 7 w 189"/>
                  <a:gd name="T87" fmla="*/ 4 h 202"/>
                  <a:gd name="T88" fmla="*/ 13 w 189"/>
                  <a:gd name="T89" fmla="*/ 2 h 202"/>
                  <a:gd name="T90" fmla="*/ 18 w 189"/>
                  <a:gd name="T91" fmla="*/ 0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9" h="202">
                    <a:moveTo>
                      <a:pt x="27" y="27"/>
                    </a:moveTo>
                    <a:lnTo>
                      <a:pt x="27" y="129"/>
                    </a:lnTo>
                    <a:lnTo>
                      <a:pt x="162" y="129"/>
                    </a:lnTo>
                    <a:lnTo>
                      <a:pt x="162" y="27"/>
                    </a:lnTo>
                    <a:lnTo>
                      <a:pt x="27" y="27"/>
                    </a:lnTo>
                    <a:close/>
                    <a:moveTo>
                      <a:pt x="18" y="0"/>
                    </a:moveTo>
                    <a:lnTo>
                      <a:pt x="171" y="0"/>
                    </a:lnTo>
                    <a:lnTo>
                      <a:pt x="176" y="2"/>
                    </a:lnTo>
                    <a:lnTo>
                      <a:pt x="182" y="4"/>
                    </a:lnTo>
                    <a:lnTo>
                      <a:pt x="185" y="7"/>
                    </a:lnTo>
                    <a:lnTo>
                      <a:pt x="187" y="13"/>
                    </a:lnTo>
                    <a:lnTo>
                      <a:pt x="189" y="18"/>
                    </a:lnTo>
                    <a:lnTo>
                      <a:pt x="189" y="136"/>
                    </a:lnTo>
                    <a:lnTo>
                      <a:pt x="187" y="142"/>
                    </a:lnTo>
                    <a:lnTo>
                      <a:pt x="185" y="147"/>
                    </a:lnTo>
                    <a:lnTo>
                      <a:pt x="182" y="151"/>
                    </a:lnTo>
                    <a:lnTo>
                      <a:pt x="176" y="154"/>
                    </a:lnTo>
                    <a:lnTo>
                      <a:pt x="171" y="154"/>
                    </a:lnTo>
                    <a:lnTo>
                      <a:pt x="107" y="154"/>
                    </a:lnTo>
                    <a:lnTo>
                      <a:pt x="107" y="174"/>
                    </a:lnTo>
                    <a:lnTo>
                      <a:pt x="131" y="174"/>
                    </a:lnTo>
                    <a:lnTo>
                      <a:pt x="138" y="176"/>
                    </a:lnTo>
                    <a:lnTo>
                      <a:pt x="143" y="180"/>
                    </a:lnTo>
                    <a:lnTo>
                      <a:pt x="145" y="185"/>
                    </a:lnTo>
                    <a:lnTo>
                      <a:pt x="147" y="191"/>
                    </a:lnTo>
                    <a:lnTo>
                      <a:pt x="147" y="202"/>
                    </a:lnTo>
                    <a:lnTo>
                      <a:pt x="40" y="202"/>
                    </a:lnTo>
                    <a:lnTo>
                      <a:pt x="40" y="191"/>
                    </a:lnTo>
                    <a:lnTo>
                      <a:pt x="42" y="185"/>
                    </a:lnTo>
                    <a:lnTo>
                      <a:pt x="45" y="180"/>
                    </a:lnTo>
                    <a:lnTo>
                      <a:pt x="51" y="176"/>
                    </a:lnTo>
                    <a:lnTo>
                      <a:pt x="58" y="174"/>
                    </a:lnTo>
                    <a:lnTo>
                      <a:pt x="80" y="174"/>
                    </a:lnTo>
                    <a:lnTo>
                      <a:pt x="80" y="154"/>
                    </a:lnTo>
                    <a:lnTo>
                      <a:pt x="18" y="154"/>
                    </a:lnTo>
                    <a:lnTo>
                      <a:pt x="13" y="154"/>
                    </a:lnTo>
                    <a:lnTo>
                      <a:pt x="7" y="151"/>
                    </a:lnTo>
                    <a:lnTo>
                      <a:pt x="3" y="147"/>
                    </a:lnTo>
                    <a:lnTo>
                      <a:pt x="0" y="142"/>
                    </a:lnTo>
                    <a:lnTo>
                      <a:pt x="0" y="136"/>
                    </a:lnTo>
                    <a:lnTo>
                      <a:pt x="0" y="18"/>
                    </a:lnTo>
                    <a:lnTo>
                      <a:pt x="0" y="13"/>
                    </a:lnTo>
                    <a:lnTo>
                      <a:pt x="3" y="7"/>
                    </a:lnTo>
                    <a:lnTo>
                      <a:pt x="7" y="4"/>
                    </a:lnTo>
                    <a:lnTo>
                      <a:pt x="13" y="2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0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74">
                <a:extLst>
                  <a:ext uri="{FF2B5EF4-FFF2-40B4-BE49-F238E27FC236}">
                    <a16:creationId xmlns:a16="http://schemas.microsoft.com/office/drawing/2014/main" id="{0A654BB5-4C3D-444C-A54D-30AD20C587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4625" y="3890963"/>
                <a:ext cx="871538" cy="512763"/>
              </a:xfrm>
              <a:custGeom>
                <a:avLst/>
                <a:gdLst>
                  <a:gd name="T0" fmla="*/ 236 w 549"/>
                  <a:gd name="T1" fmla="*/ 0 h 323"/>
                  <a:gd name="T2" fmla="*/ 263 w 549"/>
                  <a:gd name="T3" fmla="*/ 3 h 323"/>
                  <a:gd name="T4" fmla="*/ 291 w 549"/>
                  <a:gd name="T5" fmla="*/ 12 h 323"/>
                  <a:gd name="T6" fmla="*/ 316 w 549"/>
                  <a:gd name="T7" fmla="*/ 27 h 323"/>
                  <a:gd name="T8" fmla="*/ 321 w 549"/>
                  <a:gd name="T9" fmla="*/ 29 h 323"/>
                  <a:gd name="T10" fmla="*/ 325 w 549"/>
                  <a:gd name="T11" fmla="*/ 29 h 323"/>
                  <a:gd name="T12" fmla="*/ 332 w 549"/>
                  <a:gd name="T13" fmla="*/ 29 h 323"/>
                  <a:gd name="T14" fmla="*/ 361 w 549"/>
                  <a:gd name="T15" fmla="*/ 32 h 323"/>
                  <a:gd name="T16" fmla="*/ 387 w 549"/>
                  <a:gd name="T17" fmla="*/ 41 h 323"/>
                  <a:gd name="T18" fmla="*/ 411 w 549"/>
                  <a:gd name="T19" fmla="*/ 58 h 323"/>
                  <a:gd name="T20" fmla="*/ 429 w 549"/>
                  <a:gd name="T21" fmla="*/ 78 h 323"/>
                  <a:gd name="T22" fmla="*/ 432 w 549"/>
                  <a:gd name="T23" fmla="*/ 81 h 323"/>
                  <a:gd name="T24" fmla="*/ 436 w 549"/>
                  <a:gd name="T25" fmla="*/ 83 h 323"/>
                  <a:gd name="T26" fmla="*/ 440 w 549"/>
                  <a:gd name="T27" fmla="*/ 83 h 323"/>
                  <a:gd name="T28" fmla="*/ 474 w 549"/>
                  <a:gd name="T29" fmla="*/ 92 h 323"/>
                  <a:gd name="T30" fmla="*/ 505 w 549"/>
                  <a:gd name="T31" fmla="*/ 111 h 323"/>
                  <a:gd name="T32" fmla="*/ 529 w 549"/>
                  <a:gd name="T33" fmla="*/ 136 h 323"/>
                  <a:gd name="T34" fmla="*/ 543 w 549"/>
                  <a:gd name="T35" fmla="*/ 167 h 323"/>
                  <a:gd name="T36" fmla="*/ 549 w 549"/>
                  <a:gd name="T37" fmla="*/ 203 h 323"/>
                  <a:gd name="T38" fmla="*/ 545 w 549"/>
                  <a:gd name="T39" fmla="*/ 234 h 323"/>
                  <a:gd name="T40" fmla="*/ 532 w 549"/>
                  <a:gd name="T41" fmla="*/ 263 h 323"/>
                  <a:gd name="T42" fmla="*/ 514 w 549"/>
                  <a:gd name="T43" fmla="*/ 289 h 323"/>
                  <a:gd name="T44" fmla="*/ 489 w 549"/>
                  <a:gd name="T45" fmla="*/ 307 h 323"/>
                  <a:gd name="T46" fmla="*/ 461 w 549"/>
                  <a:gd name="T47" fmla="*/ 320 h 323"/>
                  <a:gd name="T48" fmla="*/ 429 w 549"/>
                  <a:gd name="T49" fmla="*/ 323 h 323"/>
                  <a:gd name="T50" fmla="*/ 318 w 549"/>
                  <a:gd name="T51" fmla="*/ 323 h 323"/>
                  <a:gd name="T52" fmla="*/ 318 w 549"/>
                  <a:gd name="T53" fmla="*/ 296 h 323"/>
                  <a:gd name="T54" fmla="*/ 316 w 549"/>
                  <a:gd name="T55" fmla="*/ 280 h 323"/>
                  <a:gd name="T56" fmla="*/ 307 w 549"/>
                  <a:gd name="T57" fmla="*/ 267 h 323"/>
                  <a:gd name="T58" fmla="*/ 292 w 549"/>
                  <a:gd name="T59" fmla="*/ 258 h 323"/>
                  <a:gd name="T60" fmla="*/ 276 w 549"/>
                  <a:gd name="T61" fmla="*/ 254 h 323"/>
                  <a:gd name="T62" fmla="*/ 261 w 549"/>
                  <a:gd name="T63" fmla="*/ 258 h 323"/>
                  <a:gd name="T64" fmla="*/ 247 w 549"/>
                  <a:gd name="T65" fmla="*/ 267 h 323"/>
                  <a:gd name="T66" fmla="*/ 238 w 549"/>
                  <a:gd name="T67" fmla="*/ 280 h 323"/>
                  <a:gd name="T68" fmla="*/ 236 w 549"/>
                  <a:gd name="T69" fmla="*/ 296 h 323"/>
                  <a:gd name="T70" fmla="*/ 236 w 549"/>
                  <a:gd name="T71" fmla="*/ 323 h 323"/>
                  <a:gd name="T72" fmla="*/ 120 w 549"/>
                  <a:gd name="T73" fmla="*/ 323 h 323"/>
                  <a:gd name="T74" fmla="*/ 87 w 549"/>
                  <a:gd name="T75" fmla="*/ 320 h 323"/>
                  <a:gd name="T76" fmla="*/ 60 w 549"/>
                  <a:gd name="T77" fmla="*/ 307 h 323"/>
                  <a:gd name="T78" fmla="*/ 34 w 549"/>
                  <a:gd name="T79" fmla="*/ 289 h 323"/>
                  <a:gd name="T80" fmla="*/ 16 w 549"/>
                  <a:gd name="T81" fmla="*/ 263 h 323"/>
                  <a:gd name="T82" fmla="*/ 3 w 549"/>
                  <a:gd name="T83" fmla="*/ 234 h 323"/>
                  <a:gd name="T84" fmla="*/ 0 w 549"/>
                  <a:gd name="T85" fmla="*/ 203 h 323"/>
                  <a:gd name="T86" fmla="*/ 5 w 549"/>
                  <a:gd name="T87" fmla="*/ 169 h 323"/>
                  <a:gd name="T88" fmla="*/ 20 w 549"/>
                  <a:gd name="T89" fmla="*/ 138 h 323"/>
                  <a:gd name="T90" fmla="*/ 41 w 549"/>
                  <a:gd name="T91" fmla="*/ 112 h 323"/>
                  <a:gd name="T92" fmla="*/ 69 w 549"/>
                  <a:gd name="T93" fmla="*/ 94 h 323"/>
                  <a:gd name="T94" fmla="*/ 103 w 549"/>
                  <a:gd name="T95" fmla="*/ 85 h 323"/>
                  <a:gd name="T96" fmla="*/ 107 w 549"/>
                  <a:gd name="T97" fmla="*/ 83 h 323"/>
                  <a:gd name="T98" fmla="*/ 111 w 549"/>
                  <a:gd name="T99" fmla="*/ 80 h 323"/>
                  <a:gd name="T100" fmla="*/ 114 w 549"/>
                  <a:gd name="T101" fmla="*/ 76 h 323"/>
                  <a:gd name="T102" fmla="*/ 131 w 549"/>
                  <a:gd name="T103" fmla="*/ 51 h 323"/>
                  <a:gd name="T104" fmla="*/ 151 w 549"/>
                  <a:gd name="T105" fmla="*/ 29 h 323"/>
                  <a:gd name="T106" fmla="*/ 176 w 549"/>
                  <a:gd name="T107" fmla="*/ 12 h 323"/>
                  <a:gd name="T108" fmla="*/ 205 w 549"/>
                  <a:gd name="T109" fmla="*/ 3 h 323"/>
                  <a:gd name="T110" fmla="*/ 236 w 549"/>
                  <a:gd name="T111" fmla="*/ 0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49" h="323">
                    <a:moveTo>
                      <a:pt x="236" y="0"/>
                    </a:moveTo>
                    <a:lnTo>
                      <a:pt x="263" y="3"/>
                    </a:lnTo>
                    <a:lnTo>
                      <a:pt x="291" y="12"/>
                    </a:lnTo>
                    <a:lnTo>
                      <a:pt x="316" y="27"/>
                    </a:lnTo>
                    <a:lnTo>
                      <a:pt x="321" y="29"/>
                    </a:lnTo>
                    <a:lnTo>
                      <a:pt x="325" y="29"/>
                    </a:lnTo>
                    <a:lnTo>
                      <a:pt x="332" y="29"/>
                    </a:lnTo>
                    <a:lnTo>
                      <a:pt x="361" y="32"/>
                    </a:lnTo>
                    <a:lnTo>
                      <a:pt x="387" y="41"/>
                    </a:lnTo>
                    <a:lnTo>
                      <a:pt x="411" y="58"/>
                    </a:lnTo>
                    <a:lnTo>
                      <a:pt x="429" y="78"/>
                    </a:lnTo>
                    <a:lnTo>
                      <a:pt x="432" y="81"/>
                    </a:lnTo>
                    <a:lnTo>
                      <a:pt x="436" y="83"/>
                    </a:lnTo>
                    <a:lnTo>
                      <a:pt x="440" y="83"/>
                    </a:lnTo>
                    <a:lnTo>
                      <a:pt x="474" y="92"/>
                    </a:lnTo>
                    <a:lnTo>
                      <a:pt x="505" y="111"/>
                    </a:lnTo>
                    <a:lnTo>
                      <a:pt x="529" y="136"/>
                    </a:lnTo>
                    <a:lnTo>
                      <a:pt x="543" y="167"/>
                    </a:lnTo>
                    <a:lnTo>
                      <a:pt x="549" y="203"/>
                    </a:lnTo>
                    <a:lnTo>
                      <a:pt x="545" y="234"/>
                    </a:lnTo>
                    <a:lnTo>
                      <a:pt x="532" y="263"/>
                    </a:lnTo>
                    <a:lnTo>
                      <a:pt x="514" y="289"/>
                    </a:lnTo>
                    <a:lnTo>
                      <a:pt x="489" y="307"/>
                    </a:lnTo>
                    <a:lnTo>
                      <a:pt x="461" y="320"/>
                    </a:lnTo>
                    <a:lnTo>
                      <a:pt x="429" y="323"/>
                    </a:lnTo>
                    <a:lnTo>
                      <a:pt x="318" y="323"/>
                    </a:lnTo>
                    <a:lnTo>
                      <a:pt x="318" y="296"/>
                    </a:lnTo>
                    <a:lnTo>
                      <a:pt x="316" y="280"/>
                    </a:lnTo>
                    <a:lnTo>
                      <a:pt x="307" y="267"/>
                    </a:lnTo>
                    <a:lnTo>
                      <a:pt x="292" y="258"/>
                    </a:lnTo>
                    <a:lnTo>
                      <a:pt x="276" y="254"/>
                    </a:lnTo>
                    <a:lnTo>
                      <a:pt x="261" y="258"/>
                    </a:lnTo>
                    <a:lnTo>
                      <a:pt x="247" y="267"/>
                    </a:lnTo>
                    <a:lnTo>
                      <a:pt x="238" y="280"/>
                    </a:lnTo>
                    <a:lnTo>
                      <a:pt x="236" y="296"/>
                    </a:lnTo>
                    <a:lnTo>
                      <a:pt x="236" y="323"/>
                    </a:lnTo>
                    <a:lnTo>
                      <a:pt x="120" y="323"/>
                    </a:lnTo>
                    <a:lnTo>
                      <a:pt x="87" y="320"/>
                    </a:lnTo>
                    <a:lnTo>
                      <a:pt x="60" y="307"/>
                    </a:lnTo>
                    <a:lnTo>
                      <a:pt x="34" y="289"/>
                    </a:lnTo>
                    <a:lnTo>
                      <a:pt x="16" y="263"/>
                    </a:lnTo>
                    <a:lnTo>
                      <a:pt x="3" y="234"/>
                    </a:lnTo>
                    <a:lnTo>
                      <a:pt x="0" y="203"/>
                    </a:lnTo>
                    <a:lnTo>
                      <a:pt x="5" y="169"/>
                    </a:lnTo>
                    <a:lnTo>
                      <a:pt x="20" y="138"/>
                    </a:lnTo>
                    <a:lnTo>
                      <a:pt x="41" y="112"/>
                    </a:lnTo>
                    <a:lnTo>
                      <a:pt x="69" y="94"/>
                    </a:lnTo>
                    <a:lnTo>
                      <a:pt x="103" y="85"/>
                    </a:lnTo>
                    <a:lnTo>
                      <a:pt x="107" y="83"/>
                    </a:lnTo>
                    <a:lnTo>
                      <a:pt x="111" y="80"/>
                    </a:lnTo>
                    <a:lnTo>
                      <a:pt x="114" y="76"/>
                    </a:lnTo>
                    <a:lnTo>
                      <a:pt x="131" y="51"/>
                    </a:lnTo>
                    <a:lnTo>
                      <a:pt x="151" y="29"/>
                    </a:lnTo>
                    <a:lnTo>
                      <a:pt x="176" y="12"/>
                    </a:lnTo>
                    <a:lnTo>
                      <a:pt x="205" y="3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0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0" name="Group 30">
            <a:extLst>
              <a:ext uri="{FF2B5EF4-FFF2-40B4-BE49-F238E27FC236}">
                <a16:creationId xmlns:a16="http://schemas.microsoft.com/office/drawing/2014/main" id="{CC3440F8-0536-437D-9A5F-242D1373873D}"/>
              </a:ext>
            </a:extLst>
          </p:cNvPr>
          <p:cNvGrpSpPr/>
          <p:nvPr/>
        </p:nvGrpSpPr>
        <p:grpSpPr>
          <a:xfrm>
            <a:off x="662699" y="1099005"/>
            <a:ext cx="1083164" cy="1083166"/>
            <a:chOff x="760022" y="4399026"/>
            <a:chExt cx="1083164" cy="1083166"/>
          </a:xfrm>
        </p:grpSpPr>
        <p:sp>
          <p:nvSpPr>
            <p:cNvPr id="151" name="Freeform 18">
              <a:extLst>
                <a:ext uri="{FF2B5EF4-FFF2-40B4-BE49-F238E27FC236}">
                  <a16:creationId xmlns:a16="http://schemas.microsoft.com/office/drawing/2014/main" id="{54353912-C879-4686-92DA-4C4D6A871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022" y="4399026"/>
              <a:ext cx="1083164" cy="1083166"/>
            </a:xfrm>
            <a:custGeom>
              <a:avLst/>
              <a:gdLst>
                <a:gd name="T0" fmla="*/ 313 w 626"/>
                <a:gd name="T1" fmla="*/ 0 h 618"/>
                <a:gd name="T2" fmla="*/ 360 w 626"/>
                <a:gd name="T3" fmla="*/ 4 h 618"/>
                <a:gd name="T4" fmla="*/ 403 w 626"/>
                <a:gd name="T5" fmla="*/ 14 h 618"/>
                <a:gd name="T6" fmla="*/ 445 w 626"/>
                <a:gd name="T7" fmla="*/ 29 h 618"/>
                <a:gd name="T8" fmla="*/ 483 w 626"/>
                <a:gd name="T9" fmla="*/ 50 h 618"/>
                <a:gd name="T10" fmla="*/ 519 w 626"/>
                <a:gd name="T11" fmla="*/ 76 h 618"/>
                <a:gd name="T12" fmla="*/ 550 w 626"/>
                <a:gd name="T13" fmla="*/ 107 h 618"/>
                <a:gd name="T14" fmla="*/ 575 w 626"/>
                <a:gd name="T15" fmla="*/ 141 h 618"/>
                <a:gd name="T16" fmla="*/ 596 w 626"/>
                <a:gd name="T17" fmla="*/ 179 h 618"/>
                <a:gd name="T18" fmla="*/ 613 w 626"/>
                <a:gd name="T19" fmla="*/ 220 h 618"/>
                <a:gd name="T20" fmla="*/ 623 w 626"/>
                <a:gd name="T21" fmla="*/ 264 h 618"/>
                <a:gd name="T22" fmla="*/ 626 w 626"/>
                <a:gd name="T23" fmla="*/ 309 h 618"/>
                <a:gd name="T24" fmla="*/ 623 w 626"/>
                <a:gd name="T25" fmla="*/ 355 h 618"/>
                <a:gd name="T26" fmla="*/ 613 w 626"/>
                <a:gd name="T27" fmla="*/ 398 h 618"/>
                <a:gd name="T28" fmla="*/ 596 w 626"/>
                <a:gd name="T29" fmla="*/ 439 h 618"/>
                <a:gd name="T30" fmla="*/ 575 w 626"/>
                <a:gd name="T31" fmla="*/ 477 h 618"/>
                <a:gd name="T32" fmla="*/ 550 w 626"/>
                <a:gd name="T33" fmla="*/ 511 h 618"/>
                <a:gd name="T34" fmla="*/ 519 w 626"/>
                <a:gd name="T35" fmla="*/ 541 h 618"/>
                <a:gd name="T36" fmla="*/ 483 w 626"/>
                <a:gd name="T37" fmla="*/ 568 h 618"/>
                <a:gd name="T38" fmla="*/ 445 w 626"/>
                <a:gd name="T39" fmla="*/ 589 h 618"/>
                <a:gd name="T40" fmla="*/ 403 w 626"/>
                <a:gd name="T41" fmla="*/ 605 h 618"/>
                <a:gd name="T42" fmla="*/ 360 w 626"/>
                <a:gd name="T43" fmla="*/ 613 h 618"/>
                <a:gd name="T44" fmla="*/ 313 w 626"/>
                <a:gd name="T45" fmla="*/ 618 h 618"/>
                <a:gd name="T46" fmla="*/ 267 w 626"/>
                <a:gd name="T47" fmla="*/ 613 h 618"/>
                <a:gd name="T48" fmla="*/ 222 w 626"/>
                <a:gd name="T49" fmla="*/ 605 h 618"/>
                <a:gd name="T50" fmla="*/ 181 w 626"/>
                <a:gd name="T51" fmla="*/ 589 h 618"/>
                <a:gd name="T52" fmla="*/ 142 w 626"/>
                <a:gd name="T53" fmla="*/ 568 h 618"/>
                <a:gd name="T54" fmla="*/ 108 w 626"/>
                <a:gd name="T55" fmla="*/ 541 h 618"/>
                <a:gd name="T56" fmla="*/ 77 w 626"/>
                <a:gd name="T57" fmla="*/ 511 h 618"/>
                <a:gd name="T58" fmla="*/ 50 w 626"/>
                <a:gd name="T59" fmla="*/ 477 h 618"/>
                <a:gd name="T60" fmla="*/ 29 w 626"/>
                <a:gd name="T61" fmla="*/ 439 h 618"/>
                <a:gd name="T62" fmla="*/ 13 w 626"/>
                <a:gd name="T63" fmla="*/ 398 h 618"/>
                <a:gd name="T64" fmla="*/ 3 w 626"/>
                <a:gd name="T65" fmla="*/ 355 h 618"/>
                <a:gd name="T66" fmla="*/ 0 w 626"/>
                <a:gd name="T67" fmla="*/ 309 h 618"/>
                <a:gd name="T68" fmla="*/ 3 w 626"/>
                <a:gd name="T69" fmla="*/ 264 h 618"/>
                <a:gd name="T70" fmla="*/ 13 w 626"/>
                <a:gd name="T71" fmla="*/ 220 h 618"/>
                <a:gd name="T72" fmla="*/ 29 w 626"/>
                <a:gd name="T73" fmla="*/ 179 h 618"/>
                <a:gd name="T74" fmla="*/ 50 w 626"/>
                <a:gd name="T75" fmla="*/ 141 h 618"/>
                <a:gd name="T76" fmla="*/ 77 w 626"/>
                <a:gd name="T77" fmla="*/ 107 h 618"/>
                <a:gd name="T78" fmla="*/ 108 w 626"/>
                <a:gd name="T79" fmla="*/ 76 h 618"/>
                <a:gd name="T80" fmla="*/ 142 w 626"/>
                <a:gd name="T81" fmla="*/ 50 h 618"/>
                <a:gd name="T82" fmla="*/ 181 w 626"/>
                <a:gd name="T83" fmla="*/ 29 h 618"/>
                <a:gd name="T84" fmla="*/ 222 w 626"/>
                <a:gd name="T85" fmla="*/ 14 h 618"/>
                <a:gd name="T86" fmla="*/ 267 w 626"/>
                <a:gd name="T87" fmla="*/ 4 h 618"/>
                <a:gd name="T88" fmla="*/ 313 w 626"/>
                <a:gd name="T89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26" h="618">
                  <a:moveTo>
                    <a:pt x="313" y="0"/>
                  </a:moveTo>
                  <a:lnTo>
                    <a:pt x="360" y="4"/>
                  </a:lnTo>
                  <a:lnTo>
                    <a:pt x="403" y="14"/>
                  </a:lnTo>
                  <a:lnTo>
                    <a:pt x="445" y="29"/>
                  </a:lnTo>
                  <a:lnTo>
                    <a:pt x="483" y="50"/>
                  </a:lnTo>
                  <a:lnTo>
                    <a:pt x="519" y="76"/>
                  </a:lnTo>
                  <a:lnTo>
                    <a:pt x="550" y="107"/>
                  </a:lnTo>
                  <a:lnTo>
                    <a:pt x="575" y="141"/>
                  </a:lnTo>
                  <a:lnTo>
                    <a:pt x="596" y="179"/>
                  </a:lnTo>
                  <a:lnTo>
                    <a:pt x="613" y="220"/>
                  </a:lnTo>
                  <a:lnTo>
                    <a:pt x="623" y="264"/>
                  </a:lnTo>
                  <a:lnTo>
                    <a:pt x="626" y="309"/>
                  </a:lnTo>
                  <a:lnTo>
                    <a:pt x="623" y="355"/>
                  </a:lnTo>
                  <a:lnTo>
                    <a:pt x="613" y="398"/>
                  </a:lnTo>
                  <a:lnTo>
                    <a:pt x="596" y="439"/>
                  </a:lnTo>
                  <a:lnTo>
                    <a:pt x="575" y="477"/>
                  </a:lnTo>
                  <a:lnTo>
                    <a:pt x="550" y="511"/>
                  </a:lnTo>
                  <a:lnTo>
                    <a:pt x="519" y="541"/>
                  </a:lnTo>
                  <a:lnTo>
                    <a:pt x="483" y="568"/>
                  </a:lnTo>
                  <a:lnTo>
                    <a:pt x="445" y="589"/>
                  </a:lnTo>
                  <a:lnTo>
                    <a:pt x="403" y="605"/>
                  </a:lnTo>
                  <a:lnTo>
                    <a:pt x="360" y="613"/>
                  </a:lnTo>
                  <a:lnTo>
                    <a:pt x="313" y="618"/>
                  </a:lnTo>
                  <a:lnTo>
                    <a:pt x="267" y="613"/>
                  </a:lnTo>
                  <a:lnTo>
                    <a:pt x="222" y="605"/>
                  </a:lnTo>
                  <a:lnTo>
                    <a:pt x="181" y="589"/>
                  </a:lnTo>
                  <a:lnTo>
                    <a:pt x="142" y="568"/>
                  </a:lnTo>
                  <a:lnTo>
                    <a:pt x="108" y="541"/>
                  </a:lnTo>
                  <a:lnTo>
                    <a:pt x="77" y="511"/>
                  </a:lnTo>
                  <a:lnTo>
                    <a:pt x="50" y="477"/>
                  </a:lnTo>
                  <a:lnTo>
                    <a:pt x="29" y="439"/>
                  </a:lnTo>
                  <a:lnTo>
                    <a:pt x="13" y="398"/>
                  </a:lnTo>
                  <a:lnTo>
                    <a:pt x="3" y="355"/>
                  </a:lnTo>
                  <a:lnTo>
                    <a:pt x="0" y="309"/>
                  </a:lnTo>
                  <a:lnTo>
                    <a:pt x="3" y="264"/>
                  </a:lnTo>
                  <a:lnTo>
                    <a:pt x="13" y="220"/>
                  </a:lnTo>
                  <a:lnTo>
                    <a:pt x="29" y="179"/>
                  </a:lnTo>
                  <a:lnTo>
                    <a:pt x="50" y="141"/>
                  </a:lnTo>
                  <a:lnTo>
                    <a:pt x="77" y="107"/>
                  </a:lnTo>
                  <a:lnTo>
                    <a:pt x="108" y="76"/>
                  </a:lnTo>
                  <a:lnTo>
                    <a:pt x="142" y="50"/>
                  </a:lnTo>
                  <a:lnTo>
                    <a:pt x="181" y="29"/>
                  </a:lnTo>
                  <a:lnTo>
                    <a:pt x="222" y="14"/>
                  </a:lnTo>
                  <a:lnTo>
                    <a:pt x="267" y="4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52" name="Picture 28">
              <a:extLst>
                <a:ext uri="{FF2B5EF4-FFF2-40B4-BE49-F238E27FC236}">
                  <a16:creationId xmlns:a16="http://schemas.microsoft.com/office/drawing/2014/main" id="{C3C8352E-8D43-4C49-9873-037F69720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83062" y="4678877"/>
              <a:ext cx="847746" cy="4633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81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/>
              <a:t>xSP</a:t>
            </a:r>
            <a:r>
              <a:rPr lang="en-US" sz="3200" b="1" dirty="0"/>
              <a:t> | Smart-City | SLED | Enterprise : Metro Cloud Services</a:t>
            </a:r>
          </a:p>
        </p:txBody>
      </p:sp>
      <p:pic>
        <p:nvPicPr>
          <p:cNvPr id="172" name="Picture 171" descr="Pluribus_Asset Asset 24@600ppi.png">
            <a:extLst>
              <a:ext uri="{FF2B5EF4-FFF2-40B4-BE49-F238E27FC236}">
                <a16:creationId xmlns:a16="http://schemas.microsoft.com/office/drawing/2014/main" id="{F8346EAC-15F6-D540-AD29-D1DA32125D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287" y="3072546"/>
            <a:ext cx="1776307" cy="177630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0" name="TextBox 279">
            <a:extLst>
              <a:ext uri="{FF2B5EF4-FFF2-40B4-BE49-F238E27FC236}">
                <a16:creationId xmlns:a16="http://schemas.microsoft.com/office/drawing/2014/main" id="{A6EA001D-8BFB-DD43-8B6E-A18B7AB5F0CF}"/>
              </a:ext>
            </a:extLst>
          </p:cNvPr>
          <p:cNvSpPr txBox="1"/>
          <p:nvPr/>
        </p:nvSpPr>
        <p:spPr>
          <a:xfrm>
            <a:off x="8070322" y="4554035"/>
            <a:ext cx="116031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Adaptive Cloud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Fabric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B58CA01-E391-6D43-9595-A399CDACD427}"/>
              </a:ext>
            </a:extLst>
          </p:cNvPr>
          <p:cNvGrpSpPr/>
          <p:nvPr/>
        </p:nvGrpSpPr>
        <p:grpSpPr>
          <a:xfrm>
            <a:off x="136179" y="944853"/>
            <a:ext cx="6963888" cy="5401690"/>
            <a:chOff x="136179" y="944853"/>
            <a:chExt cx="6963888" cy="5401690"/>
          </a:xfrm>
        </p:grpSpPr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F2D65DDF-37FB-C748-A313-EDC192016487}"/>
                </a:ext>
              </a:extLst>
            </p:cNvPr>
            <p:cNvGrpSpPr/>
            <p:nvPr/>
          </p:nvGrpSpPr>
          <p:grpSpPr>
            <a:xfrm>
              <a:off x="909140" y="1705606"/>
              <a:ext cx="4581628" cy="2522779"/>
              <a:chOff x="909140" y="1705606"/>
              <a:chExt cx="4581628" cy="2522779"/>
            </a:xfrm>
          </p:grpSpPr>
          <p:sp>
            <p:nvSpPr>
              <p:cNvPr id="144" name="Donut 1"/>
              <p:cNvSpPr/>
              <p:nvPr/>
            </p:nvSpPr>
            <p:spPr>
              <a:xfrm>
                <a:off x="1036644" y="1859605"/>
                <a:ext cx="4454124" cy="2368780"/>
              </a:xfrm>
              <a:custGeom>
                <a:avLst/>
                <a:gdLst>
                  <a:gd name="connsiteX0" fmla="*/ 0 w 8436134"/>
                  <a:gd name="connsiteY0" fmla="*/ 1916434 h 3832868"/>
                  <a:gd name="connsiteX1" fmla="*/ 4218067 w 8436134"/>
                  <a:gd name="connsiteY1" fmla="*/ 0 h 3832868"/>
                  <a:gd name="connsiteX2" fmla="*/ 8436134 w 8436134"/>
                  <a:gd name="connsiteY2" fmla="*/ 1916434 h 3832868"/>
                  <a:gd name="connsiteX3" fmla="*/ 4218067 w 8436134"/>
                  <a:gd name="connsiteY3" fmla="*/ 3832868 h 3832868"/>
                  <a:gd name="connsiteX4" fmla="*/ 0 w 8436134"/>
                  <a:gd name="connsiteY4" fmla="*/ 1916434 h 3832868"/>
                  <a:gd name="connsiteX5" fmla="*/ 1121612 w 8436134"/>
                  <a:gd name="connsiteY5" fmla="*/ 1916434 h 3832868"/>
                  <a:gd name="connsiteX6" fmla="*/ 4218067 w 8436134"/>
                  <a:gd name="connsiteY6" fmla="*/ 2711256 h 3832868"/>
                  <a:gd name="connsiteX7" fmla="*/ 7314522 w 8436134"/>
                  <a:gd name="connsiteY7" fmla="*/ 1916434 h 3832868"/>
                  <a:gd name="connsiteX8" fmla="*/ 4218067 w 8436134"/>
                  <a:gd name="connsiteY8" fmla="*/ 1121612 h 3832868"/>
                  <a:gd name="connsiteX9" fmla="*/ 1121612 w 8436134"/>
                  <a:gd name="connsiteY9" fmla="*/ 1916434 h 3832868"/>
                  <a:gd name="connsiteX0" fmla="*/ 0 w 8436134"/>
                  <a:gd name="connsiteY0" fmla="*/ 1916434 h 3832868"/>
                  <a:gd name="connsiteX1" fmla="*/ 4218067 w 8436134"/>
                  <a:gd name="connsiteY1" fmla="*/ 0 h 3832868"/>
                  <a:gd name="connsiteX2" fmla="*/ 8436134 w 8436134"/>
                  <a:gd name="connsiteY2" fmla="*/ 1916434 h 3832868"/>
                  <a:gd name="connsiteX3" fmla="*/ 4218067 w 8436134"/>
                  <a:gd name="connsiteY3" fmla="*/ 3832868 h 3832868"/>
                  <a:gd name="connsiteX4" fmla="*/ 0 w 8436134"/>
                  <a:gd name="connsiteY4" fmla="*/ 1916434 h 3832868"/>
                  <a:gd name="connsiteX5" fmla="*/ 1121612 w 8436134"/>
                  <a:gd name="connsiteY5" fmla="*/ 1916434 h 3832868"/>
                  <a:gd name="connsiteX6" fmla="*/ 4218067 w 8436134"/>
                  <a:gd name="connsiteY6" fmla="*/ 2711256 h 3832868"/>
                  <a:gd name="connsiteX7" fmla="*/ 7314522 w 8436134"/>
                  <a:gd name="connsiteY7" fmla="*/ 1916434 h 3832868"/>
                  <a:gd name="connsiteX8" fmla="*/ 4218067 w 8436134"/>
                  <a:gd name="connsiteY8" fmla="*/ 469209 h 3832868"/>
                  <a:gd name="connsiteX9" fmla="*/ 1121612 w 8436134"/>
                  <a:gd name="connsiteY9" fmla="*/ 1916434 h 3832868"/>
                  <a:gd name="connsiteX0" fmla="*/ 0 w 8436134"/>
                  <a:gd name="connsiteY0" fmla="*/ 1916434 h 3832868"/>
                  <a:gd name="connsiteX1" fmla="*/ 4218067 w 8436134"/>
                  <a:gd name="connsiteY1" fmla="*/ 0 h 3832868"/>
                  <a:gd name="connsiteX2" fmla="*/ 8436134 w 8436134"/>
                  <a:gd name="connsiteY2" fmla="*/ 1916434 h 3832868"/>
                  <a:gd name="connsiteX3" fmla="*/ 4218067 w 8436134"/>
                  <a:gd name="connsiteY3" fmla="*/ 3832868 h 3832868"/>
                  <a:gd name="connsiteX4" fmla="*/ 0 w 8436134"/>
                  <a:gd name="connsiteY4" fmla="*/ 1916434 h 3832868"/>
                  <a:gd name="connsiteX5" fmla="*/ 1121612 w 8436134"/>
                  <a:gd name="connsiteY5" fmla="*/ 1916434 h 3832868"/>
                  <a:gd name="connsiteX6" fmla="*/ 4218067 w 8436134"/>
                  <a:gd name="connsiteY6" fmla="*/ 2711256 h 3832868"/>
                  <a:gd name="connsiteX7" fmla="*/ 6801829 w 8436134"/>
                  <a:gd name="connsiteY7" fmla="*/ 1904784 h 3832868"/>
                  <a:gd name="connsiteX8" fmla="*/ 4218067 w 8436134"/>
                  <a:gd name="connsiteY8" fmla="*/ 469209 h 3832868"/>
                  <a:gd name="connsiteX9" fmla="*/ 1121612 w 8436134"/>
                  <a:gd name="connsiteY9" fmla="*/ 1916434 h 3832868"/>
                  <a:gd name="connsiteX0" fmla="*/ 0 w 8319613"/>
                  <a:gd name="connsiteY0" fmla="*/ 1924541 h 3860284"/>
                  <a:gd name="connsiteX1" fmla="*/ 4218067 w 8319613"/>
                  <a:gd name="connsiteY1" fmla="*/ 8107 h 3860284"/>
                  <a:gd name="connsiteX2" fmla="*/ 8319613 w 8319613"/>
                  <a:gd name="connsiteY2" fmla="*/ 2565294 h 3860284"/>
                  <a:gd name="connsiteX3" fmla="*/ 4218067 w 8319613"/>
                  <a:gd name="connsiteY3" fmla="*/ 3840975 h 3860284"/>
                  <a:gd name="connsiteX4" fmla="*/ 0 w 8319613"/>
                  <a:gd name="connsiteY4" fmla="*/ 1924541 h 3860284"/>
                  <a:gd name="connsiteX5" fmla="*/ 1121612 w 8319613"/>
                  <a:gd name="connsiteY5" fmla="*/ 1924541 h 3860284"/>
                  <a:gd name="connsiteX6" fmla="*/ 4218067 w 8319613"/>
                  <a:gd name="connsiteY6" fmla="*/ 2719363 h 3860284"/>
                  <a:gd name="connsiteX7" fmla="*/ 6801829 w 8319613"/>
                  <a:gd name="connsiteY7" fmla="*/ 1912891 h 3860284"/>
                  <a:gd name="connsiteX8" fmla="*/ 4218067 w 8319613"/>
                  <a:gd name="connsiteY8" fmla="*/ 477316 h 3860284"/>
                  <a:gd name="connsiteX9" fmla="*/ 1121612 w 8319613"/>
                  <a:gd name="connsiteY9" fmla="*/ 1924541 h 3860284"/>
                  <a:gd name="connsiteX0" fmla="*/ 0 w 8319613"/>
                  <a:gd name="connsiteY0" fmla="*/ 1924541 h 3860284"/>
                  <a:gd name="connsiteX1" fmla="*/ 4218067 w 8319613"/>
                  <a:gd name="connsiteY1" fmla="*/ 8107 h 3860284"/>
                  <a:gd name="connsiteX2" fmla="*/ 8319613 w 8319613"/>
                  <a:gd name="connsiteY2" fmla="*/ 2565294 h 3860284"/>
                  <a:gd name="connsiteX3" fmla="*/ 4218067 w 8319613"/>
                  <a:gd name="connsiteY3" fmla="*/ 3840975 h 3860284"/>
                  <a:gd name="connsiteX4" fmla="*/ 0 w 8319613"/>
                  <a:gd name="connsiteY4" fmla="*/ 1924541 h 3860284"/>
                  <a:gd name="connsiteX5" fmla="*/ 1913957 w 8319613"/>
                  <a:gd name="connsiteY5" fmla="*/ 1586689 h 3860284"/>
                  <a:gd name="connsiteX6" fmla="*/ 4218067 w 8319613"/>
                  <a:gd name="connsiteY6" fmla="*/ 2719363 h 3860284"/>
                  <a:gd name="connsiteX7" fmla="*/ 6801829 w 8319613"/>
                  <a:gd name="connsiteY7" fmla="*/ 1912891 h 3860284"/>
                  <a:gd name="connsiteX8" fmla="*/ 4218067 w 8319613"/>
                  <a:gd name="connsiteY8" fmla="*/ 477316 h 3860284"/>
                  <a:gd name="connsiteX9" fmla="*/ 1913957 w 8319613"/>
                  <a:gd name="connsiteY9" fmla="*/ 1586689 h 3860284"/>
                  <a:gd name="connsiteX0" fmla="*/ 0 w 8319613"/>
                  <a:gd name="connsiteY0" fmla="*/ 1924541 h 3860284"/>
                  <a:gd name="connsiteX1" fmla="*/ 4218067 w 8319613"/>
                  <a:gd name="connsiteY1" fmla="*/ 8107 h 3860284"/>
                  <a:gd name="connsiteX2" fmla="*/ 8319613 w 8319613"/>
                  <a:gd name="connsiteY2" fmla="*/ 2565294 h 3860284"/>
                  <a:gd name="connsiteX3" fmla="*/ 4218067 w 8319613"/>
                  <a:gd name="connsiteY3" fmla="*/ 3840975 h 3860284"/>
                  <a:gd name="connsiteX4" fmla="*/ 0 w 8319613"/>
                  <a:gd name="connsiteY4" fmla="*/ 1924541 h 3860284"/>
                  <a:gd name="connsiteX5" fmla="*/ 1727523 w 8319613"/>
                  <a:gd name="connsiteY5" fmla="*/ 1831340 h 3860284"/>
                  <a:gd name="connsiteX6" fmla="*/ 4218067 w 8319613"/>
                  <a:gd name="connsiteY6" fmla="*/ 2719363 h 3860284"/>
                  <a:gd name="connsiteX7" fmla="*/ 6801829 w 8319613"/>
                  <a:gd name="connsiteY7" fmla="*/ 1912891 h 3860284"/>
                  <a:gd name="connsiteX8" fmla="*/ 4218067 w 8319613"/>
                  <a:gd name="connsiteY8" fmla="*/ 477316 h 3860284"/>
                  <a:gd name="connsiteX9" fmla="*/ 1727523 w 8319613"/>
                  <a:gd name="connsiteY9" fmla="*/ 1831340 h 3860284"/>
                  <a:gd name="connsiteX0" fmla="*/ 0 w 7841876"/>
                  <a:gd name="connsiteY0" fmla="*/ 2861292 h 3853901"/>
                  <a:gd name="connsiteX1" fmla="*/ 3740330 w 7841876"/>
                  <a:gd name="connsiteY1" fmla="*/ 1204 h 3853901"/>
                  <a:gd name="connsiteX2" fmla="*/ 7841876 w 7841876"/>
                  <a:gd name="connsiteY2" fmla="*/ 2558391 h 3853901"/>
                  <a:gd name="connsiteX3" fmla="*/ 3740330 w 7841876"/>
                  <a:gd name="connsiteY3" fmla="*/ 3834072 h 3853901"/>
                  <a:gd name="connsiteX4" fmla="*/ 0 w 7841876"/>
                  <a:gd name="connsiteY4" fmla="*/ 2861292 h 3853901"/>
                  <a:gd name="connsiteX5" fmla="*/ 1249786 w 7841876"/>
                  <a:gd name="connsiteY5" fmla="*/ 1824437 h 3853901"/>
                  <a:gd name="connsiteX6" fmla="*/ 3740330 w 7841876"/>
                  <a:gd name="connsiteY6" fmla="*/ 2712460 h 3853901"/>
                  <a:gd name="connsiteX7" fmla="*/ 6324092 w 7841876"/>
                  <a:gd name="connsiteY7" fmla="*/ 1905988 h 3853901"/>
                  <a:gd name="connsiteX8" fmla="*/ 3740330 w 7841876"/>
                  <a:gd name="connsiteY8" fmla="*/ 470413 h 3853901"/>
                  <a:gd name="connsiteX9" fmla="*/ 1249786 w 7841876"/>
                  <a:gd name="connsiteY9" fmla="*/ 1824437 h 3853901"/>
                  <a:gd name="connsiteX0" fmla="*/ 0 w 7853528"/>
                  <a:gd name="connsiteY0" fmla="*/ 2650506 h 3834071"/>
                  <a:gd name="connsiteX1" fmla="*/ 3751982 w 7853528"/>
                  <a:gd name="connsiteY1" fmla="*/ 119 h 3834071"/>
                  <a:gd name="connsiteX2" fmla="*/ 7853528 w 7853528"/>
                  <a:gd name="connsiteY2" fmla="*/ 2557306 h 3834071"/>
                  <a:gd name="connsiteX3" fmla="*/ 3751982 w 7853528"/>
                  <a:gd name="connsiteY3" fmla="*/ 3832987 h 3834071"/>
                  <a:gd name="connsiteX4" fmla="*/ 0 w 7853528"/>
                  <a:gd name="connsiteY4" fmla="*/ 2650506 h 3834071"/>
                  <a:gd name="connsiteX5" fmla="*/ 1261438 w 7853528"/>
                  <a:gd name="connsiteY5" fmla="*/ 1823352 h 3834071"/>
                  <a:gd name="connsiteX6" fmla="*/ 3751982 w 7853528"/>
                  <a:gd name="connsiteY6" fmla="*/ 2711375 h 3834071"/>
                  <a:gd name="connsiteX7" fmla="*/ 6335744 w 7853528"/>
                  <a:gd name="connsiteY7" fmla="*/ 1904903 h 3834071"/>
                  <a:gd name="connsiteX8" fmla="*/ 3751982 w 7853528"/>
                  <a:gd name="connsiteY8" fmla="*/ 469328 h 3834071"/>
                  <a:gd name="connsiteX9" fmla="*/ 1261438 w 7853528"/>
                  <a:gd name="connsiteY9" fmla="*/ 1823352 h 3834071"/>
                  <a:gd name="connsiteX0" fmla="*/ 0 w 7888484"/>
                  <a:gd name="connsiteY0" fmla="*/ 2861291 h 3853900"/>
                  <a:gd name="connsiteX1" fmla="*/ 3786938 w 7888484"/>
                  <a:gd name="connsiteY1" fmla="*/ 1203 h 3853900"/>
                  <a:gd name="connsiteX2" fmla="*/ 7888484 w 7888484"/>
                  <a:gd name="connsiteY2" fmla="*/ 2558390 h 3853900"/>
                  <a:gd name="connsiteX3" fmla="*/ 3786938 w 7888484"/>
                  <a:gd name="connsiteY3" fmla="*/ 3834071 h 3853900"/>
                  <a:gd name="connsiteX4" fmla="*/ 0 w 7888484"/>
                  <a:gd name="connsiteY4" fmla="*/ 2861291 h 3853900"/>
                  <a:gd name="connsiteX5" fmla="*/ 1296394 w 7888484"/>
                  <a:gd name="connsiteY5" fmla="*/ 1824436 h 3853900"/>
                  <a:gd name="connsiteX6" fmla="*/ 3786938 w 7888484"/>
                  <a:gd name="connsiteY6" fmla="*/ 2712459 h 3853900"/>
                  <a:gd name="connsiteX7" fmla="*/ 6370700 w 7888484"/>
                  <a:gd name="connsiteY7" fmla="*/ 1905987 h 3853900"/>
                  <a:gd name="connsiteX8" fmla="*/ 3786938 w 7888484"/>
                  <a:gd name="connsiteY8" fmla="*/ 470412 h 3853900"/>
                  <a:gd name="connsiteX9" fmla="*/ 1296394 w 7888484"/>
                  <a:gd name="connsiteY9" fmla="*/ 1824436 h 3853900"/>
                  <a:gd name="connsiteX0" fmla="*/ 0 w 7888484"/>
                  <a:gd name="connsiteY0" fmla="*/ 2861291 h 3853900"/>
                  <a:gd name="connsiteX1" fmla="*/ 3786938 w 7888484"/>
                  <a:gd name="connsiteY1" fmla="*/ 1203 h 3853900"/>
                  <a:gd name="connsiteX2" fmla="*/ 7888484 w 7888484"/>
                  <a:gd name="connsiteY2" fmla="*/ 2558390 h 3853900"/>
                  <a:gd name="connsiteX3" fmla="*/ 3786938 w 7888484"/>
                  <a:gd name="connsiteY3" fmla="*/ 3834071 h 3853900"/>
                  <a:gd name="connsiteX4" fmla="*/ 0 w 7888484"/>
                  <a:gd name="connsiteY4" fmla="*/ 2861291 h 3853900"/>
                  <a:gd name="connsiteX5" fmla="*/ 1296394 w 7888484"/>
                  <a:gd name="connsiteY5" fmla="*/ 1824436 h 3853900"/>
                  <a:gd name="connsiteX6" fmla="*/ 3763634 w 7888484"/>
                  <a:gd name="connsiteY6" fmla="*/ 2957110 h 3853900"/>
                  <a:gd name="connsiteX7" fmla="*/ 6370700 w 7888484"/>
                  <a:gd name="connsiteY7" fmla="*/ 1905987 h 3853900"/>
                  <a:gd name="connsiteX8" fmla="*/ 3786938 w 7888484"/>
                  <a:gd name="connsiteY8" fmla="*/ 470412 h 3853900"/>
                  <a:gd name="connsiteX9" fmla="*/ 1296394 w 7888484"/>
                  <a:gd name="connsiteY9" fmla="*/ 1824436 h 3853900"/>
                  <a:gd name="connsiteX0" fmla="*/ 1 w 7888486"/>
                  <a:gd name="connsiteY0" fmla="*/ 2861035 h 3757492"/>
                  <a:gd name="connsiteX1" fmla="*/ 3786939 w 7888486"/>
                  <a:gd name="connsiteY1" fmla="*/ 947 h 3757492"/>
                  <a:gd name="connsiteX2" fmla="*/ 7888485 w 7888486"/>
                  <a:gd name="connsiteY2" fmla="*/ 2558134 h 3757492"/>
                  <a:gd name="connsiteX3" fmla="*/ 3798591 w 7888486"/>
                  <a:gd name="connsiteY3" fmla="*/ 3752265 h 3757492"/>
                  <a:gd name="connsiteX4" fmla="*/ 1 w 7888486"/>
                  <a:gd name="connsiteY4" fmla="*/ 2861035 h 3757492"/>
                  <a:gd name="connsiteX5" fmla="*/ 1296395 w 7888486"/>
                  <a:gd name="connsiteY5" fmla="*/ 1824180 h 3757492"/>
                  <a:gd name="connsiteX6" fmla="*/ 3763635 w 7888486"/>
                  <a:gd name="connsiteY6" fmla="*/ 2956854 h 3757492"/>
                  <a:gd name="connsiteX7" fmla="*/ 6370701 w 7888486"/>
                  <a:gd name="connsiteY7" fmla="*/ 1905731 h 3757492"/>
                  <a:gd name="connsiteX8" fmla="*/ 3786939 w 7888486"/>
                  <a:gd name="connsiteY8" fmla="*/ 470156 h 3757492"/>
                  <a:gd name="connsiteX9" fmla="*/ 1296395 w 7888486"/>
                  <a:gd name="connsiteY9" fmla="*/ 1824180 h 3757492"/>
                  <a:gd name="connsiteX0" fmla="*/ 5373 w 7900571"/>
                  <a:gd name="connsiteY0" fmla="*/ 2884326 h 3780835"/>
                  <a:gd name="connsiteX1" fmla="*/ 4642916 w 7900571"/>
                  <a:gd name="connsiteY1" fmla="*/ 937 h 3780835"/>
                  <a:gd name="connsiteX2" fmla="*/ 7893857 w 7900571"/>
                  <a:gd name="connsiteY2" fmla="*/ 2581425 h 3780835"/>
                  <a:gd name="connsiteX3" fmla="*/ 3803963 w 7900571"/>
                  <a:gd name="connsiteY3" fmla="*/ 3775556 h 3780835"/>
                  <a:gd name="connsiteX4" fmla="*/ 5373 w 7900571"/>
                  <a:gd name="connsiteY4" fmla="*/ 2884326 h 3780835"/>
                  <a:gd name="connsiteX5" fmla="*/ 1301767 w 7900571"/>
                  <a:gd name="connsiteY5" fmla="*/ 1847471 h 3780835"/>
                  <a:gd name="connsiteX6" fmla="*/ 3769007 w 7900571"/>
                  <a:gd name="connsiteY6" fmla="*/ 2980145 h 3780835"/>
                  <a:gd name="connsiteX7" fmla="*/ 6376073 w 7900571"/>
                  <a:gd name="connsiteY7" fmla="*/ 1929022 h 3780835"/>
                  <a:gd name="connsiteX8" fmla="*/ 3792311 w 7900571"/>
                  <a:gd name="connsiteY8" fmla="*/ 493447 h 3780835"/>
                  <a:gd name="connsiteX9" fmla="*/ 1301767 w 7900571"/>
                  <a:gd name="connsiteY9" fmla="*/ 1847471 h 3780835"/>
                  <a:gd name="connsiteX0" fmla="*/ 5373 w 7900571"/>
                  <a:gd name="connsiteY0" fmla="*/ 2884326 h 3780835"/>
                  <a:gd name="connsiteX1" fmla="*/ 4642916 w 7900571"/>
                  <a:gd name="connsiteY1" fmla="*/ 937 h 3780835"/>
                  <a:gd name="connsiteX2" fmla="*/ 7893857 w 7900571"/>
                  <a:gd name="connsiteY2" fmla="*/ 2581425 h 3780835"/>
                  <a:gd name="connsiteX3" fmla="*/ 3803963 w 7900571"/>
                  <a:gd name="connsiteY3" fmla="*/ 3775556 h 3780835"/>
                  <a:gd name="connsiteX4" fmla="*/ 5373 w 7900571"/>
                  <a:gd name="connsiteY4" fmla="*/ 2884326 h 3780835"/>
                  <a:gd name="connsiteX5" fmla="*/ 1301767 w 7900571"/>
                  <a:gd name="connsiteY5" fmla="*/ 1847471 h 3780835"/>
                  <a:gd name="connsiteX6" fmla="*/ 3769007 w 7900571"/>
                  <a:gd name="connsiteY6" fmla="*/ 2980145 h 3780835"/>
                  <a:gd name="connsiteX7" fmla="*/ 6376073 w 7900571"/>
                  <a:gd name="connsiteY7" fmla="*/ 1929022 h 3780835"/>
                  <a:gd name="connsiteX8" fmla="*/ 4013702 w 7900571"/>
                  <a:gd name="connsiteY8" fmla="*/ 644898 h 3780835"/>
                  <a:gd name="connsiteX9" fmla="*/ 1301767 w 7900571"/>
                  <a:gd name="connsiteY9" fmla="*/ 1847471 h 3780835"/>
                  <a:gd name="connsiteX0" fmla="*/ 5491 w 7830742"/>
                  <a:gd name="connsiteY0" fmla="*/ 2545552 h 3774677"/>
                  <a:gd name="connsiteX1" fmla="*/ 4573122 w 7830742"/>
                  <a:gd name="connsiteY1" fmla="*/ 14 h 3774677"/>
                  <a:gd name="connsiteX2" fmla="*/ 7824063 w 7830742"/>
                  <a:gd name="connsiteY2" fmla="*/ 2580502 h 3774677"/>
                  <a:gd name="connsiteX3" fmla="*/ 3734169 w 7830742"/>
                  <a:gd name="connsiteY3" fmla="*/ 3774633 h 3774677"/>
                  <a:gd name="connsiteX4" fmla="*/ 5491 w 7830742"/>
                  <a:gd name="connsiteY4" fmla="*/ 2545552 h 3774677"/>
                  <a:gd name="connsiteX5" fmla="*/ 1231973 w 7830742"/>
                  <a:gd name="connsiteY5" fmla="*/ 1846548 h 3774677"/>
                  <a:gd name="connsiteX6" fmla="*/ 3699213 w 7830742"/>
                  <a:gd name="connsiteY6" fmla="*/ 2979222 h 3774677"/>
                  <a:gd name="connsiteX7" fmla="*/ 6306279 w 7830742"/>
                  <a:gd name="connsiteY7" fmla="*/ 1928099 h 3774677"/>
                  <a:gd name="connsiteX8" fmla="*/ 3943908 w 7830742"/>
                  <a:gd name="connsiteY8" fmla="*/ 643975 h 3774677"/>
                  <a:gd name="connsiteX9" fmla="*/ 1231973 w 7830742"/>
                  <a:gd name="connsiteY9" fmla="*/ 1846548 h 3774677"/>
                  <a:gd name="connsiteX0" fmla="*/ 5491 w 7830742"/>
                  <a:gd name="connsiteY0" fmla="*/ 2545552 h 3774677"/>
                  <a:gd name="connsiteX1" fmla="*/ 4573122 w 7830742"/>
                  <a:gd name="connsiteY1" fmla="*/ 14 h 3774677"/>
                  <a:gd name="connsiteX2" fmla="*/ 7824063 w 7830742"/>
                  <a:gd name="connsiteY2" fmla="*/ 2580502 h 3774677"/>
                  <a:gd name="connsiteX3" fmla="*/ 3734169 w 7830742"/>
                  <a:gd name="connsiteY3" fmla="*/ 3774633 h 3774677"/>
                  <a:gd name="connsiteX4" fmla="*/ 5491 w 7830742"/>
                  <a:gd name="connsiteY4" fmla="*/ 2545552 h 3774677"/>
                  <a:gd name="connsiteX5" fmla="*/ 1418407 w 7830742"/>
                  <a:gd name="connsiteY5" fmla="*/ 1776648 h 3774677"/>
                  <a:gd name="connsiteX6" fmla="*/ 3699213 w 7830742"/>
                  <a:gd name="connsiteY6" fmla="*/ 2979222 h 3774677"/>
                  <a:gd name="connsiteX7" fmla="*/ 6306279 w 7830742"/>
                  <a:gd name="connsiteY7" fmla="*/ 1928099 h 3774677"/>
                  <a:gd name="connsiteX8" fmla="*/ 3943908 w 7830742"/>
                  <a:gd name="connsiteY8" fmla="*/ 643975 h 3774677"/>
                  <a:gd name="connsiteX9" fmla="*/ 1418407 w 7830742"/>
                  <a:gd name="connsiteY9" fmla="*/ 1776648 h 3774677"/>
                  <a:gd name="connsiteX0" fmla="*/ 5286 w 7203402"/>
                  <a:gd name="connsiteY0" fmla="*/ 2552513 h 3890747"/>
                  <a:gd name="connsiteX1" fmla="*/ 4572917 w 7203402"/>
                  <a:gd name="connsiteY1" fmla="*/ 6975 h 3890747"/>
                  <a:gd name="connsiteX2" fmla="*/ 7194644 w 7203402"/>
                  <a:gd name="connsiteY2" fmla="*/ 3402967 h 3890747"/>
                  <a:gd name="connsiteX3" fmla="*/ 3733964 w 7203402"/>
                  <a:gd name="connsiteY3" fmla="*/ 3781594 h 3890747"/>
                  <a:gd name="connsiteX4" fmla="*/ 5286 w 7203402"/>
                  <a:gd name="connsiteY4" fmla="*/ 2552513 h 3890747"/>
                  <a:gd name="connsiteX5" fmla="*/ 1418202 w 7203402"/>
                  <a:gd name="connsiteY5" fmla="*/ 1783609 h 3890747"/>
                  <a:gd name="connsiteX6" fmla="*/ 3699008 w 7203402"/>
                  <a:gd name="connsiteY6" fmla="*/ 2986183 h 3890747"/>
                  <a:gd name="connsiteX7" fmla="*/ 6306074 w 7203402"/>
                  <a:gd name="connsiteY7" fmla="*/ 1935060 h 3890747"/>
                  <a:gd name="connsiteX8" fmla="*/ 3943703 w 7203402"/>
                  <a:gd name="connsiteY8" fmla="*/ 650936 h 3890747"/>
                  <a:gd name="connsiteX9" fmla="*/ 1418202 w 7203402"/>
                  <a:gd name="connsiteY9" fmla="*/ 1783609 h 3890747"/>
                  <a:gd name="connsiteX0" fmla="*/ 31334 w 7254599"/>
                  <a:gd name="connsiteY0" fmla="*/ 2552526 h 3907089"/>
                  <a:gd name="connsiteX1" fmla="*/ 4598965 w 7254599"/>
                  <a:gd name="connsiteY1" fmla="*/ 6988 h 3907089"/>
                  <a:gd name="connsiteX2" fmla="*/ 7220692 w 7254599"/>
                  <a:gd name="connsiteY2" fmla="*/ 3402980 h 3907089"/>
                  <a:gd name="connsiteX3" fmla="*/ 2816190 w 7254599"/>
                  <a:gd name="connsiteY3" fmla="*/ 3804907 h 3907089"/>
                  <a:gd name="connsiteX4" fmla="*/ 31334 w 7254599"/>
                  <a:gd name="connsiteY4" fmla="*/ 2552526 h 3907089"/>
                  <a:gd name="connsiteX5" fmla="*/ 1444250 w 7254599"/>
                  <a:gd name="connsiteY5" fmla="*/ 1783622 h 3907089"/>
                  <a:gd name="connsiteX6" fmla="*/ 3725056 w 7254599"/>
                  <a:gd name="connsiteY6" fmla="*/ 2986196 h 3907089"/>
                  <a:gd name="connsiteX7" fmla="*/ 6332122 w 7254599"/>
                  <a:gd name="connsiteY7" fmla="*/ 1935073 h 3907089"/>
                  <a:gd name="connsiteX8" fmla="*/ 3969751 w 7254599"/>
                  <a:gd name="connsiteY8" fmla="*/ 650949 h 3907089"/>
                  <a:gd name="connsiteX9" fmla="*/ 1444250 w 7254599"/>
                  <a:gd name="connsiteY9" fmla="*/ 1783622 h 3907089"/>
                  <a:gd name="connsiteX0" fmla="*/ 31915 w 7208443"/>
                  <a:gd name="connsiteY0" fmla="*/ 2747450 h 3889604"/>
                  <a:gd name="connsiteX1" fmla="*/ 4552937 w 7208443"/>
                  <a:gd name="connsiteY1" fmla="*/ 3861 h 3889604"/>
                  <a:gd name="connsiteX2" fmla="*/ 7174664 w 7208443"/>
                  <a:gd name="connsiteY2" fmla="*/ 3399853 h 3889604"/>
                  <a:gd name="connsiteX3" fmla="*/ 2770162 w 7208443"/>
                  <a:gd name="connsiteY3" fmla="*/ 3801780 h 3889604"/>
                  <a:gd name="connsiteX4" fmla="*/ 31915 w 7208443"/>
                  <a:gd name="connsiteY4" fmla="*/ 2747450 h 3889604"/>
                  <a:gd name="connsiteX5" fmla="*/ 1398222 w 7208443"/>
                  <a:gd name="connsiteY5" fmla="*/ 1780495 h 3889604"/>
                  <a:gd name="connsiteX6" fmla="*/ 3679028 w 7208443"/>
                  <a:gd name="connsiteY6" fmla="*/ 2983069 h 3889604"/>
                  <a:gd name="connsiteX7" fmla="*/ 6286094 w 7208443"/>
                  <a:gd name="connsiteY7" fmla="*/ 1931946 h 3889604"/>
                  <a:gd name="connsiteX8" fmla="*/ 3923723 w 7208443"/>
                  <a:gd name="connsiteY8" fmla="*/ 647822 h 3889604"/>
                  <a:gd name="connsiteX9" fmla="*/ 1398222 w 7208443"/>
                  <a:gd name="connsiteY9" fmla="*/ 1780495 h 3889604"/>
                  <a:gd name="connsiteX0" fmla="*/ 192553 w 7366948"/>
                  <a:gd name="connsiteY0" fmla="*/ 2769067 h 3911221"/>
                  <a:gd name="connsiteX1" fmla="*/ 1019852 w 7366948"/>
                  <a:gd name="connsiteY1" fmla="*/ 1912787 h 3911221"/>
                  <a:gd name="connsiteX2" fmla="*/ 4713575 w 7366948"/>
                  <a:gd name="connsiteY2" fmla="*/ 25478 h 3911221"/>
                  <a:gd name="connsiteX3" fmla="*/ 7335302 w 7366948"/>
                  <a:gd name="connsiteY3" fmla="*/ 3421470 h 3911221"/>
                  <a:gd name="connsiteX4" fmla="*/ 2930800 w 7366948"/>
                  <a:gd name="connsiteY4" fmla="*/ 3823397 h 3911221"/>
                  <a:gd name="connsiteX5" fmla="*/ 192553 w 7366948"/>
                  <a:gd name="connsiteY5" fmla="*/ 2769067 h 3911221"/>
                  <a:gd name="connsiteX6" fmla="*/ 1558860 w 7366948"/>
                  <a:gd name="connsiteY6" fmla="*/ 1802112 h 3911221"/>
                  <a:gd name="connsiteX7" fmla="*/ 3839666 w 7366948"/>
                  <a:gd name="connsiteY7" fmla="*/ 3004686 h 3911221"/>
                  <a:gd name="connsiteX8" fmla="*/ 6446732 w 7366948"/>
                  <a:gd name="connsiteY8" fmla="*/ 1953563 h 3911221"/>
                  <a:gd name="connsiteX9" fmla="*/ 4084361 w 7366948"/>
                  <a:gd name="connsiteY9" fmla="*/ 669439 h 3911221"/>
                  <a:gd name="connsiteX10" fmla="*/ 1558860 w 7366948"/>
                  <a:gd name="connsiteY10" fmla="*/ 1802112 h 3911221"/>
                  <a:gd name="connsiteX0" fmla="*/ 368528 w 7544645"/>
                  <a:gd name="connsiteY0" fmla="*/ 2782920 h 3925074"/>
                  <a:gd name="connsiteX1" fmla="*/ 520004 w 7544645"/>
                  <a:gd name="connsiteY1" fmla="*/ 1658688 h 3925074"/>
                  <a:gd name="connsiteX2" fmla="*/ 4889550 w 7544645"/>
                  <a:gd name="connsiteY2" fmla="*/ 39331 h 3925074"/>
                  <a:gd name="connsiteX3" fmla="*/ 7511277 w 7544645"/>
                  <a:gd name="connsiteY3" fmla="*/ 3435323 h 3925074"/>
                  <a:gd name="connsiteX4" fmla="*/ 3106775 w 7544645"/>
                  <a:gd name="connsiteY4" fmla="*/ 3837250 h 3925074"/>
                  <a:gd name="connsiteX5" fmla="*/ 368528 w 7544645"/>
                  <a:gd name="connsiteY5" fmla="*/ 2782920 h 3925074"/>
                  <a:gd name="connsiteX6" fmla="*/ 1734835 w 7544645"/>
                  <a:gd name="connsiteY6" fmla="*/ 1815965 h 3925074"/>
                  <a:gd name="connsiteX7" fmla="*/ 4015641 w 7544645"/>
                  <a:gd name="connsiteY7" fmla="*/ 3018539 h 3925074"/>
                  <a:gd name="connsiteX8" fmla="*/ 6622707 w 7544645"/>
                  <a:gd name="connsiteY8" fmla="*/ 1967416 h 3925074"/>
                  <a:gd name="connsiteX9" fmla="*/ 4260336 w 7544645"/>
                  <a:gd name="connsiteY9" fmla="*/ 683292 h 3925074"/>
                  <a:gd name="connsiteX10" fmla="*/ 1734835 w 7544645"/>
                  <a:gd name="connsiteY10" fmla="*/ 1815965 h 3925074"/>
                  <a:gd name="connsiteX0" fmla="*/ 399074 w 7516931"/>
                  <a:gd name="connsiteY0" fmla="*/ 3773174 h 3968872"/>
                  <a:gd name="connsiteX1" fmla="*/ 492290 w 7516931"/>
                  <a:gd name="connsiteY1" fmla="*/ 1658688 h 3968872"/>
                  <a:gd name="connsiteX2" fmla="*/ 4861836 w 7516931"/>
                  <a:gd name="connsiteY2" fmla="*/ 39331 h 3968872"/>
                  <a:gd name="connsiteX3" fmla="*/ 7483563 w 7516931"/>
                  <a:gd name="connsiteY3" fmla="*/ 3435323 h 3968872"/>
                  <a:gd name="connsiteX4" fmla="*/ 3079061 w 7516931"/>
                  <a:gd name="connsiteY4" fmla="*/ 3837250 h 3968872"/>
                  <a:gd name="connsiteX5" fmla="*/ 399074 w 7516931"/>
                  <a:gd name="connsiteY5" fmla="*/ 3773174 h 3968872"/>
                  <a:gd name="connsiteX6" fmla="*/ 1707121 w 7516931"/>
                  <a:gd name="connsiteY6" fmla="*/ 1815965 h 3968872"/>
                  <a:gd name="connsiteX7" fmla="*/ 3987927 w 7516931"/>
                  <a:gd name="connsiteY7" fmla="*/ 3018539 h 3968872"/>
                  <a:gd name="connsiteX8" fmla="*/ 6594993 w 7516931"/>
                  <a:gd name="connsiteY8" fmla="*/ 1967416 h 3968872"/>
                  <a:gd name="connsiteX9" fmla="*/ 4232622 w 7516931"/>
                  <a:gd name="connsiteY9" fmla="*/ 683292 h 3968872"/>
                  <a:gd name="connsiteX10" fmla="*/ 1707121 w 7516931"/>
                  <a:gd name="connsiteY10" fmla="*/ 1815965 h 3968872"/>
                  <a:gd name="connsiteX0" fmla="*/ 476941 w 7594798"/>
                  <a:gd name="connsiteY0" fmla="*/ 3773066 h 3968764"/>
                  <a:gd name="connsiteX1" fmla="*/ 69117 w 7594798"/>
                  <a:gd name="connsiteY1" fmla="*/ 2753687 h 3968764"/>
                  <a:gd name="connsiteX2" fmla="*/ 570157 w 7594798"/>
                  <a:gd name="connsiteY2" fmla="*/ 1658580 h 3968764"/>
                  <a:gd name="connsiteX3" fmla="*/ 4939703 w 7594798"/>
                  <a:gd name="connsiteY3" fmla="*/ 39223 h 3968764"/>
                  <a:gd name="connsiteX4" fmla="*/ 7561430 w 7594798"/>
                  <a:gd name="connsiteY4" fmla="*/ 3435215 h 3968764"/>
                  <a:gd name="connsiteX5" fmla="*/ 3156928 w 7594798"/>
                  <a:gd name="connsiteY5" fmla="*/ 3837142 h 3968764"/>
                  <a:gd name="connsiteX6" fmla="*/ 476941 w 7594798"/>
                  <a:gd name="connsiteY6" fmla="*/ 3773066 h 3968764"/>
                  <a:gd name="connsiteX7" fmla="*/ 1784988 w 7594798"/>
                  <a:gd name="connsiteY7" fmla="*/ 1815857 h 3968764"/>
                  <a:gd name="connsiteX8" fmla="*/ 4065794 w 7594798"/>
                  <a:gd name="connsiteY8" fmla="*/ 3018431 h 3968764"/>
                  <a:gd name="connsiteX9" fmla="*/ 6672860 w 7594798"/>
                  <a:gd name="connsiteY9" fmla="*/ 1967308 h 3968764"/>
                  <a:gd name="connsiteX10" fmla="*/ 4310489 w 7594798"/>
                  <a:gd name="connsiteY10" fmla="*/ 683184 h 3968764"/>
                  <a:gd name="connsiteX11" fmla="*/ 1784988 w 7594798"/>
                  <a:gd name="connsiteY11" fmla="*/ 1815857 h 3968764"/>
                  <a:gd name="connsiteX0" fmla="*/ 293007 w 7410864"/>
                  <a:gd name="connsiteY0" fmla="*/ 3773066 h 3892503"/>
                  <a:gd name="connsiteX1" fmla="*/ 281355 w 7410864"/>
                  <a:gd name="connsiteY1" fmla="*/ 2776987 h 3892503"/>
                  <a:gd name="connsiteX2" fmla="*/ 386223 w 7410864"/>
                  <a:gd name="connsiteY2" fmla="*/ 1658580 h 3892503"/>
                  <a:gd name="connsiteX3" fmla="*/ 4755769 w 7410864"/>
                  <a:gd name="connsiteY3" fmla="*/ 39223 h 3892503"/>
                  <a:gd name="connsiteX4" fmla="*/ 7377496 w 7410864"/>
                  <a:gd name="connsiteY4" fmla="*/ 3435215 h 3892503"/>
                  <a:gd name="connsiteX5" fmla="*/ 2972994 w 7410864"/>
                  <a:gd name="connsiteY5" fmla="*/ 3837142 h 3892503"/>
                  <a:gd name="connsiteX6" fmla="*/ 293007 w 7410864"/>
                  <a:gd name="connsiteY6" fmla="*/ 3773066 h 3892503"/>
                  <a:gd name="connsiteX7" fmla="*/ 1601054 w 7410864"/>
                  <a:gd name="connsiteY7" fmla="*/ 1815857 h 3892503"/>
                  <a:gd name="connsiteX8" fmla="*/ 3881860 w 7410864"/>
                  <a:gd name="connsiteY8" fmla="*/ 3018431 h 3892503"/>
                  <a:gd name="connsiteX9" fmla="*/ 6488926 w 7410864"/>
                  <a:gd name="connsiteY9" fmla="*/ 1967308 h 3892503"/>
                  <a:gd name="connsiteX10" fmla="*/ 4126555 w 7410864"/>
                  <a:gd name="connsiteY10" fmla="*/ 683184 h 3892503"/>
                  <a:gd name="connsiteX11" fmla="*/ 1601054 w 7410864"/>
                  <a:gd name="connsiteY11" fmla="*/ 1815857 h 3892503"/>
                  <a:gd name="connsiteX0" fmla="*/ 206038 w 7322573"/>
                  <a:gd name="connsiteY0" fmla="*/ 3792342 h 3911779"/>
                  <a:gd name="connsiteX1" fmla="*/ 194386 w 7322573"/>
                  <a:gd name="connsiteY1" fmla="*/ 2796263 h 3911779"/>
                  <a:gd name="connsiteX2" fmla="*/ 811947 w 7322573"/>
                  <a:gd name="connsiteY2" fmla="*/ 1409905 h 3911779"/>
                  <a:gd name="connsiteX3" fmla="*/ 4668800 w 7322573"/>
                  <a:gd name="connsiteY3" fmla="*/ 58499 h 3911779"/>
                  <a:gd name="connsiteX4" fmla="*/ 7290527 w 7322573"/>
                  <a:gd name="connsiteY4" fmla="*/ 3454491 h 3911779"/>
                  <a:gd name="connsiteX5" fmla="*/ 2886025 w 7322573"/>
                  <a:gd name="connsiteY5" fmla="*/ 3856418 h 3911779"/>
                  <a:gd name="connsiteX6" fmla="*/ 206038 w 7322573"/>
                  <a:gd name="connsiteY6" fmla="*/ 3792342 h 3911779"/>
                  <a:gd name="connsiteX7" fmla="*/ 1514085 w 7322573"/>
                  <a:gd name="connsiteY7" fmla="*/ 1835133 h 3911779"/>
                  <a:gd name="connsiteX8" fmla="*/ 3794891 w 7322573"/>
                  <a:gd name="connsiteY8" fmla="*/ 3037707 h 3911779"/>
                  <a:gd name="connsiteX9" fmla="*/ 6401957 w 7322573"/>
                  <a:gd name="connsiteY9" fmla="*/ 1986584 h 3911779"/>
                  <a:gd name="connsiteX10" fmla="*/ 4039586 w 7322573"/>
                  <a:gd name="connsiteY10" fmla="*/ 702460 h 3911779"/>
                  <a:gd name="connsiteX11" fmla="*/ 1514085 w 7322573"/>
                  <a:gd name="connsiteY11" fmla="*/ 1835133 h 3911779"/>
                  <a:gd name="connsiteX0" fmla="*/ 206038 w 7323012"/>
                  <a:gd name="connsiteY0" fmla="*/ 3788512 h 3907949"/>
                  <a:gd name="connsiteX1" fmla="*/ 194386 w 7323012"/>
                  <a:gd name="connsiteY1" fmla="*/ 2792433 h 3907949"/>
                  <a:gd name="connsiteX2" fmla="*/ 637165 w 7323012"/>
                  <a:gd name="connsiteY2" fmla="*/ 1452675 h 3907949"/>
                  <a:gd name="connsiteX3" fmla="*/ 4668800 w 7323012"/>
                  <a:gd name="connsiteY3" fmla="*/ 54669 h 3907949"/>
                  <a:gd name="connsiteX4" fmla="*/ 7290527 w 7323012"/>
                  <a:gd name="connsiteY4" fmla="*/ 3450661 h 3907949"/>
                  <a:gd name="connsiteX5" fmla="*/ 2886025 w 7323012"/>
                  <a:gd name="connsiteY5" fmla="*/ 3852588 h 3907949"/>
                  <a:gd name="connsiteX6" fmla="*/ 206038 w 7323012"/>
                  <a:gd name="connsiteY6" fmla="*/ 3788512 h 3907949"/>
                  <a:gd name="connsiteX7" fmla="*/ 1514085 w 7323012"/>
                  <a:gd name="connsiteY7" fmla="*/ 1831303 h 3907949"/>
                  <a:gd name="connsiteX8" fmla="*/ 3794891 w 7323012"/>
                  <a:gd name="connsiteY8" fmla="*/ 3033877 h 3907949"/>
                  <a:gd name="connsiteX9" fmla="*/ 6401957 w 7323012"/>
                  <a:gd name="connsiteY9" fmla="*/ 1982754 h 3907949"/>
                  <a:gd name="connsiteX10" fmla="*/ 4039586 w 7323012"/>
                  <a:gd name="connsiteY10" fmla="*/ 698630 h 3907949"/>
                  <a:gd name="connsiteX11" fmla="*/ 1514085 w 7323012"/>
                  <a:gd name="connsiteY11" fmla="*/ 1831303 h 3907949"/>
                  <a:gd name="connsiteX0" fmla="*/ 218685 w 7335659"/>
                  <a:gd name="connsiteY0" fmla="*/ 3788512 h 3907235"/>
                  <a:gd name="connsiteX1" fmla="*/ 172077 w 7335659"/>
                  <a:gd name="connsiteY1" fmla="*/ 2804083 h 3907235"/>
                  <a:gd name="connsiteX2" fmla="*/ 649812 w 7335659"/>
                  <a:gd name="connsiteY2" fmla="*/ 1452675 h 3907235"/>
                  <a:gd name="connsiteX3" fmla="*/ 4681447 w 7335659"/>
                  <a:gd name="connsiteY3" fmla="*/ 54669 h 3907235"/>
                  <a:gd name="connsiteX4" fmla="*/ 7303174 w 7335659"/>
                  <a:gd name="connsiteY4" fmla="*/ 3450661 h 3907235"/>
                  <a:gd name="connsiteX5" fmla="*/ 2898672 w 7335659"/>
                  <a:gd name="connsiteY5" fmla="*/ 3852588 h 3907235"/>
                  <a:gd name="connsiteX6" fmla="*/ 218685 w 7335659"/>
                  <a:gd name="connsiteY6" fmla="*/ 3788512 h 3907235"/>
                  <a:gd name="connsiteX7" fmla="*/ 1526732 w 7335659"/>
                  <a:gd name="connsiteY7" fmla="*/ 1831303 h 3907235"/>
                  <a:gd name="connsiteX8" fmla="*/ 3807538 w 7335659"/>
                  <a:gd name="connsiteY8" fmla="*/ 3033877 h 3907235"/>
                  <a:gd name="connsiteX9" fmla="*/ 6414604 w 7335659"/>
                  <a:gd name="connsiteY9" fmla="*/ 1982754 h 3907235"/>
                  <a:gd name="connsiteX10" fmla="*/ 4052233 w 7335659"/>
                  <a:gd name="connsiteY10" fmla="*/ 698630 h 3907235"/>
                  <a:gd name="connsiteX11" fmla="*/ 1526732 w 7335659"/>
                  <a:gd name="connsiteY11" fmla="*/ 1831303 h 3907235"/>
                  <a:gd name="connsiteX0" fmla="*/ 295702 w 7413528"/>
                  <a:gd name="connsiteY0" fmla="*/ 3777493 h 3896216"/>
                  <a:gd name="connsiteX1" fmla="*/ 249094 w 7413528"/>
                  <a:gd name="connsiteY1" fmla="*/ 2793064 h 3896216"/>
                  <a:gd name="connsiteX2" fmla="*/ 400570 w 7413528"/>
                  <a:gd name="connsiteY2" fmla="*/ 1593107 h 3896216"/>
                  <a:gd name="connsiteX3" fmla="*/ 4758464 w 7413528"/>
                  <a:gd name="connsiteY3" fmla="*/ 43650 h 3896216"/>
                  <a:gd name="connsiteX4" fmla="*/ 7380191 w 7413528"/>
                  <a:gd name="connsiteY4" fmla="*/ 3439642 h 3896216"/>
                  <a:gd name="connsiteX5" fmla="*/ 2975689 w 7413528"/>
                  <a:gd name="connsiteY5" fmla="*/ 3841569 h 3896216"/>
                  <a:gd name="connsiteX6" fmla="*/ 295702 w 7413528"/>
                  <a:gd name="connsiteY6" fmla="*/ 3777493 h 3896216"/>
                  <a:gd name="connsiteX7" fmla="*/ 1603749 w 7413528"/>
                  <a:gd name="connsiteY7" fmla="*/ 1820284 h 3896216"/>
                  <a:gd name="connsiteX8" fmla="*/ 3884555 w 7413528"/>
                  <a:gd name="connsiteY8" fmla="*/ 3022858 h 3896216"/>
                  <a:gd name="connsiteX9" fmla="*/ 6491621 w 7413528"/>
                  <a:gd name="connsiteY9" fmla="*/ 1971735 h 3896216"/>
                  <a:gd name="connsiteX10" fmla="*/ 4129250 w 7413528"/>
                  <a:gd name="connsiteY10" fmla="*/ 687611 h 3896216"/>
                  <a:gd name="connsiteX11" fmla="*/ 1603749 w 7413528"/>
                  <a:gd name="connsiteY11" fmla="*/ 1820284 h 3896216"/>
                  <a:gd name="connsiteX0" fmla="*/ 218686 w 7336512"/>
                  <a:gd name="connsiteY0" fmla="*/ 3777493 h 3896216"/>
                  <a:gd name="connsiteX1" fmla="*/ 172078 w 7336512"/>
                  <a:gd name="connsiteY1" fmla="*/ 2793064 h 3896216"/>
                  <a:gd name="connsiteX2" fmla="*/ 323554 w 7336512"/>
                  <a:gd name="connsiteY2" fmla="*/ 1593107 h 3896216"/>
                  <a:gd name="connsiteX3" fmla="*/ 4681448 w 7336512"/>
                  <a:gd name="connsiteY3" fmla="*/ 43650 h 3896216"/>
                  <a:gd name="connsiteX4" fmla="*/ 7303175 w 7336512"/>
                  <a:gd name="connsiteY4" fmla="*/ 3439642 h 3896216"/>
                  <a:gd name="connsiteX5" fmla="*/ 2898673 w 7336512"/>
                  <a:gd name="connsiteY5" fmla="*/ 3841569 h 3896216"/>
                  <a:gd name="connsiteX6" fmla="*/ 218686 w 7336512"/>
                  <a:gd name="connsiteY6" fmla="*/ 3777493 h 3896216"/>
                  <a:gd name="connsiteX7" fmla="*/ 1526733 w 7336512"/>
                  <a:gd name="connsiteY7" fmla="*/ 1820284 h 3896216"/>
                  <a:gd name="connsiteX8" fmla="*/ 3807539 w 7336512"/>
                  <a:gd name="connsiteY8" fmla="*/ 3022858 h 3896216"/>
                  <a:gd name="connsiteX9" fmla="*/ 6414605 w 7336512"/>
                  <a:gd name="connsiteY9" fmla="*/ 1971735 h 3896216"/>
                  <a:gd name="connsiteX10" fmla="*/ 4052234 w 7336512"/>
                  <a:gd name="connsiteY10" fmla="*/ 687611 h 3896216"/>
                  <a:gd name="connsiteX11" fmla="*/ 1526733 w 7336512"/>
                  <a:gd name="connsiteY11" fmla="*/ 1820284 h 3896216"/>
                  <a:gd name="connsiteX0" fmla="*/ 218686 w 7335959"/>
                  <a:gd name="connsiteY0" fmla="*/ 3786677 h 3905400"/>
                  <a:gd name="connsiteX1" fmla="*/ 172078 w 7335959"/>
                  <a:gd name="connsiteY1" fmla="*/ 2802248 h 3905400"/>
                  <a:gd name="connsiteX2" fmla="*/ 533292 w 7335959"/>
                  <a:gd name="connsiteY2" fmla="*/ 1474140 h 3905400"/>
                  <a:gd name="connsiteX3" fmla="*/ 4681448 w 7335959"/>
                  <a:gd name="connsiteY3" fmla="*/ 52834 h 3905400"/>
                  <a:gd name="connsiteX4" fmla="*/ 7303175 w 7335959"/>
                  <a:gd name="connsiteY4" fmla="*/ 3448826 h 3905400"/>
                  <a:gd name="connsiteX5" fmla="*/ 2898673 w 7335959"/>
                  <a:gd name="connsiteY5" fmla="*/ 3850753 h 3905400"/>
                  <a:gd name="connsiteX6" fmla="*/ 218686 w 7335959"/>
                  <a:gd name="connsiteY6" fmla="*/ 3786677 h 3905400"/>
                  <a:gd name="connsiteX7" fmla="*/ 1526733 w 7335959"/>
                  <a:gd name="connsiteY7" fmla="*/ 1829468 h 3905400"/>
                  <a:gd name="connsiteX8" fmla="*/ 3807539 w 7335959"/>
                  <a:gd name="connsiteY8" fmla="*/ 3032042 h 3905400"/>
                  <a:gd name="connsiteX9" fmla="*/ 6414605 w 7335959"/>
                  <a:gd name="connsiteY9" fmla="*/ 1980919 h 3905400"/>
                  <a:gd name="connsiteX10" fmla="*/ 4052234 w 7335959"/>
                  <a:gd name="connsiteY10" fmla="*/ 696795 h 3905400"/>
                  <a:gd name="connsiteX11" fmla="*/ 1526733 w 7335959"/>
                  <a:gd name="connsiteY11" fmla="*/ 1829468 h 3905400"/>
                  <a:gd name="connsiteX0" fmla="*/ 125640 w 7242913"/>
                  <a:gd name="connsiteY0" fmla="*/ 3786677 h 3925605"/>
                  <a:gd name="connsiteX1" fmla="*/ 416944 w 7242913"/>
                  <a:gd name="connsiteY1" fmla="*/ 2487696 h 3925605"/>
                  <a:gd name="connsiteX2" fmla="*/ 440246 w 7242913"/>
                  <a:gd name="connsiteY2" fmla="*/ 1474140 h 3925605"/>
                  <a:gd name="connsiteX3" fmla="*/ 4588402 w 7242913"/>
                  <a:gd name="connsiteY3" fmla="*/ 52834 h 3925605"/>
                  <a:gd name="connsiteX4" fmla="*/ 7210129 w 7242913"/>
                  <a:gd name="connsiteY4" fmla="*/ 3448826 h 3925605"/>
                  <a:gd name="connsiteX5" fmla="*/ 2805627 w 7242913"/>
                  <a:gd name="connsiteY5" fmla="*/ 3850753 h 3925605"/>
                  <a:gd name="connsiteX6" fmla="*/ 125640 w 7242913"/>
                  <a:gd name="connsiteY6" fmla="*/ 3786677 h 3925605"/>
                  <a:gd name="connsiteX7" fmla="*/ 1433687 w 7242913"/>
                  <a:gd name="connsiteY7" fmla="*/ 1829468 h 3925605"/>
                  <a:gd name="connsiteX8" fmla="*/ 3714493 w 7242913"/>
                  <a:gd name="connsiteY8" fmla="*/ 3032042 h 3925605"/>
                  <a:gd name="connsiteX9" fmla="*/ 6321559 w 7242913"/>
                  <a:gd name="connsiteY9" fmla="*/ 1980919 h 3925605"/>
                  <a:gd name="connsiteX10" fmla="*/ 3959188 w 7242913"/>
                  <a:gd name="connsiteY10" fmla="*/ 696795 h 3925605"/>
                  <a:gd name="connsiteX11" fmla="*/ 1433687 w 7242913"/>
                  <a:gd name="connsiteY11" fmla="*/ 1829468 h 3925605"/>
                  <a:gd name="connsiteX0" fmla="*/ 186907 w 6989573"/>
                  <a:gd name="connsiteY0" fmla="*/ 3635227 h 3878838"/>
                  <a:gd name="connsiteX1" fmla="*/ 163604 w 6989573"/>
                  <a:gd name="connsiteY1" fmla="*/ 2487696 h 3878838"/>
                  <a:gd name="connsiteX2" fmla="*/ 186906 w 6989573"/>
                  <a:gd name="connsiteY2" fmla="*/ 1474140 h 3878838"/>
                  <a:gd name="connsiteX3" fmla="*/ 4335062 w 6989573"/>
                  <a:gd name="connsiteY3" fmla="*/ 52834 h 3878838"/>
                  <a:gd name="connsiteX4" fmla="*/ 6956789 w 6989573"/>
                  <a:gd name="connsiteY4" fmla="*/ 3448826 h 3878838"/>
                  <a:gd name="connsiteX5" fmla="*/ 2552287 w 6989573"/>
                  <a:gd name="connsiteY5" fmla="*/ 3850753 h 3878838"/>
                  <a:gd name="connsiteX6" fmla="*/ 186907 w 6989573"/>
                  <a:gd name="connsiteY6" fmla="*/ 3635227 h 3878838"/>
                  <a:gd name="connsiteX7" fmla="*/ 1180347 w 6989573"/>
                  <a:gd name="connsiteY7" fmla="*/ 1829468 h 3878838"/>
                  <a:gd name="connsiteX8" fmla="*/ 3461153 w 6989573"/>
                  <a:gd name="connsiteY8" fmla="*/ 3032042 h 3878838"/>
                  <a:gd name="connsiteX9" fmla="*/ 6068219 w 6989573"/>
                  <a:gd name="connsiteY9" fmla="*/ 1980919 h 3878838"/>
                  <a:gd name="connsiteX10" fmla="*/ 3705848 w 6989573"/>
                  <a:gd name="connsiteY10" fmla="*/ 696795 h 3878838"/>
                  <a:gd name="connsiteX11" fmla="*/ 1180347 w 6989573"/>
                  <a:gd name="connsiteY11" fmla="*/ 1829468 h 3878838"/>
                  <a:gd name="connsiteX0" fmla="*/ 246777 w 7049443"/>
                  <a:gd name="connsiteY0" fmla="*/ 3635227 h 3878838"/>
                  <a:gd name="connsiteX1" fmla="*/ 223474 w 7049443"/>
                  <a:gd name="connsiteY1" fmla="*/ 2487696 h 3878838"/>
                  <a:gd name="connsiteX2" fmla="*/ 246776 w 7049443"/>
                  <a:gd name="connsiteY2" fmla="*/ 1474140 h 3878838"/>
                  <a:gd name="connsiteX3" fmla="*/ 4394932 w 7049443"/>
                  <a:gd name="connsiteY3" fmla="*/ 52834 h 3878838"/>
                  <a:gd name="connsiteX4" fmla="*/ 7016659 w 7049443"/>
                  <a:gd name="connsiteY4" fmla="*/ 3448826 h 3878838"/>
                  <a:gd name="connsiteX5" fmla="*/ 2612157 w 7049443"/>
                  <a:gd name="connsiteY5" fmla="*/ 3850753 h 3878838"/>
                  <a:gd name="connsiteX6" fmla="*/ 246777 w 7049443"/>
                  <a:gd name="connsiteY6" fmla="*/ 3635227 h 3878838"/>
                  <a:gd name="connsiteX7" fmla="*/ 1240217 w 7049443"/>
                  <a:gd name="connsiteY7" fmla="*/ 1829468 h 3878838"/>
                  <a:gd name="connsiteX8" fmla="*/ 3521023 w 7049443"/>
                  <a:gd name="connsiteY8" fmla="*/ 3032042 h 3878838"/>
                  <a:gd name="connsiteX9" fmla="*/ 6128089 w 7049443"/>
                  <a:gd name="connsiteY9" fmla="*/ 1980919 h 3878838"/>
                  <a:gd name="connsiteX10" fmla="*/ 3765718 w 7049443"/>
                  <a:gd name="connsiteY10" fmla="*/ 696795 h 3878838"/>
                  <a:gd name="connsiteX11" fmla="*/ 1240217 w 7049443"/>
                  <a:gd name="connsiteY11" fmla="*/ 1829468 h 3878838"/>
                  <a:gd name="connsiteX0" fmla="*/ 125824 w 6928490"/>
                  <a:gd name="connsiteY0" fmla="*/ 3635227 h 3878838"/>
                  <a:gd name="connsiteX1" fmla="*/ 102521 w 6928490"/>
                  <a:gd name="connsiteY1" fmla="*/ 2487696 h 3878838"/>
                  <a:gd name="connsiteX2" fmla="*/ 125823 w 6928490"/>
                  <a:gd name="connsiteY2" fmla="*/ 1474140 h 3878838"/>
                  <a:gd name="connsiteX3" fmla="*/ 4273979 w 6928490"/>
                  <a:gd name="connsiteY3" fmla="*/ 52834 h 3878838"/>
                  <a:gd name="connsiteX4" fmla="*/ 6895706 w 6928490"/>
                  <a:gd name="connsiteY4" fmla="*/ 3448826 h 3878838"/>
                  <a:gd name="connsiteX5" fmla="*/ 2491204 w 6928490"/>
                  <a:gd name="connsiteY5" fmla="*/ 3850753 h 3878838"/>
                  <a:gd name="connsiteX6" fmla="*/ 125824 w 6928490"/>
                  <a:gd name="connsiteY6" fmla="*/ 3635227 h 3878838"/>
                  <a:gd name="connsiteX7" fmla="*/ 1119264 w 6928490"/>
                  <a:gd name="connsiteY7" fmla="*/ 1829468 h 3878838"/>
                  <a:gd name="connsiteX8" fmla="*/ 3400070 w 6928490"/>
                  <a:gd name="connsiteY8" fmla="*/ 3032042 h 3878838"/>
                  <a:gd name="connsiteX9" fmla="*/ 6007136 w 6928490"/>
                  <a:gd name="connsiteY9" fmla="*/ 1980919 h 3878838"/>
                  <a:gd name="connsiteX10" fmla="*/ 3644765 w 6928490"/>
                  <a:gd name="connsiteY10" fmla="*/ 696795 h 3878838"/>
                  <a:gd name="connsiteX11" fmla="*/ 1119264 w 6928490"/>
                  <a:gd name="connsiteY11" fmla="*/ 1829468 h 3878838"/>
                  <a:gd name="connsiteX0" fmla="*/ 47695 w 6850361"/>
                  <a:gd name="connsiteY0" fmla="*/ 3635227 h 3910243"/>
                  <a:gd name="connsiteX1" fmla="*/ 24392 w 6850361"/>
                  <a:gd name="connsiteY1" fmla="*/ 2487696 h 3910243"/>
                  <a:gd name="connsiteX2" fmla="*/ 47694 w 6850361"/>
                  <a:gd name="connsiteY2" fmla="*/ 1474140 h 3910243"/>
                  <a:gd name="connsiteX3" fmla="*/ 4195850 w 6850361"/>
                  <a:gd name="connsiteY3" fmla="*/ 52834 h 3910243"/>
                  <a:gd name="connsiteX4" fmla="*/ 6817577 w 6850361"/>
                  <a:gd name="connsiteY4" fmla="*/ 3448826 h 3910243"/>
                  <a:gd name="connsiteX5" fmla="*/ 2413075 w 6850361"/>
                  <a:gd name="connsiteY5" fmla="*/ 3850753 h 3910243"/>
                  <a:gd name="connsiteX6" fmla="*/ 47695 w 6850361"/>
                  <a:gd name="connsiteY6" fmla="*/ 3635227 h 3910243"/>
                  <a:gd name="connsiteX7" fmla="*/ 1041135 w 6850361"/>
                  <a:gd name="connsiteY7" fmla="*/ 1829468 h 3910243"/>
                  <a:gd name="connsiteX8" fmla="*/ 3321941 w 6850361"/>
                  <a:gd name="connsiteY8" fmla="*/ 3032042 h 3910243"/>
                  <a:gd name="connsiteX9" fmla="*/ 5929007 w 6850361"/>
                  <a:gd name="connsiteY9" fmla="*/ 1980919 h 3910243"/>
                  <a:gd name="connsiteX10" fmla="*/ 3566636 w 6850361"/>
                  <a:gd name="connsiteY10" fmla="*/ 696795 h 3910243"/>
                  <a:gd name="connsiteX11" fmla="*/ 1041135 w 6850361"/>
                  <a:gd name="connsiteY11" fmla="*/ 1829468 h 3910243"/>
                  <a:gd name="connsiteX0" fmla="*/ 47695 w 6850361"/>
                  <a:gd name="connsiteY0" fmla="*/ 3635227 h 3878838"/>
                  <a:gd name="connsiteX1" fmla="*/ 24392 w 6850361"/>
                  <a:gd name="connsiteY1" fmla="*/ 2487696 h 3878838"/>
                  <a:gd name="connsiteX2" fmla="*/ 47694 w 6850361"/>
                  <a:gd name="connsiteY2" fmla="*/ 1474140 h 3878838"/>
                  <a:gd name="connsiteX3" fmla="*/ 4195850 w 6850361"/>
                  <a:gd name="connsiteY3" fmla="*/ 52834 h 3878838"/>
                  <a:gd name="connsiteX4" fmla="*/ 6817577 w 6850361"/>
                  <a:gd name="connsiteY4" fmla="*/ 3448826 h 3878838"/>
                  <a:gd name="connsiteX5" fmla="*/ 2413075 w 6850361"/>
                  <a:gd name="connsiteY5" fmla="*/ 3850753 h 3878838"/>
                  <a:gd name="connsiteX6" fmla="*/ 47695 w 6850361"/>
                  <a:gd name="connsiteY6" fmla="*/ 3635227 h 3878838"/>
                  <a:gd name="connsiteX7" fmla="*/ 1041135 w 6850361"/>
                  <a:gd name="connsiteY7" fmla="*/ 1829468 h 3878838"/>
                  <a:gd name="connsiteX8" fmla="*/ 3321941 w 6850361"/>
                  <a:gd name="connsiteY8" fmla="*/ 3032042 h 3878838"/>
                  <a:gd name="connsiteX9" fmla="*/ 5929007 w 6850361"/>
                  <a:gd name="connsiteY9" fmla="*/ 1980919 h 3878838"/>
                  <a:gd name="connsiteX10" fmla="*/ 3566636 w 6850361"/>
                  <a:gd name="connsiteY10" fmla="*/ 696795 h 3878838"/>
                  <a:gd name="connsiteX11" fmla="*/ 1041135 w 6850361"/>
                  <a:gd name="connsiteY11" fmla="*/ 1829468 h 3878838"/>
                  <a:gd name="connsiteX0" fmla="*/ 47695 w 6850361"/>
                  <a:gd name="connsiteY0" fmla="*/ 3635227 h 3878838"/>
                  <a:gd name="connsiteX1" fmla="*/ 24392 w 6850361"/>
                  <a:gd name="connsiteY1" fmla="*/ 2487696 h 3878838"/>
                  <a:gd name="connsiteX2" fmla="*/ 47694 w 6850361"/>
                  <a:gd name="connsiteY2" fmla="*/ 1474140 h 3878838"/>
                  <a:gd name="connsiteX3" fmla="*/ 4195850 w 6850361"/>
                  <a:gd name="connsiteY3" fmla="*/ 52834 h 3878838"/>
                  <a:gd name="connsiteX4" fmla="*/ 6817577 w 6850361"/>
                  <a:gd name="connsiteY4" fmla="*/ 3448826 h 3878838"/>
                  <a:gd name="connsiteX5" fmla="*/ 2413075 w 6850361"/>
                  <a:gd name="connsiteY5" fmla="*/ 3850753 h 3878838"/>
                  <a:gd name="connsiteX6" fmla="*/ 47695 w 6850361"/>
                  <a:gd name="connsiteY6" fmla="*/ 3635227 h 3878838"/>
                  <a:gd name="connsiteX7" fmla="*/ 1041135 w 6850361"/>
                  <a:gd name="connsiteY7" fmla="*/ 1829468 h 3878838"/>
                  <a:gd name="connsiteX8" fmla="*/ 1422645 w 6850361"/>
                  <a:gd name="connsiteY8" fmla="*/ 2301295 h 3878838"/>
                  <a:gd name="connsiteX9" fmla="*/ 3321941 w 6850361"/>
                  <a:gd name="connsiteY9" fmla="*/ 3032042 h 3878838"/>
                  <a:gd name="connsiteX10" fmla="*/ 5929007 w 6850361"/>
                  <a:gd name="connsiteY10" fmla="*/ 1980919 h 3878838"/>
                  <a:gd name="connsiteX11" fmla="*/ 3566636 w 6850361"/>
                  <a:gd name="connsiteY11" fmla="*/ 696795 h 3878838"/>
                  <a:gd name="connsiteX12" fmla="*/ 1041135 w 6850361"/>
                  <a:gd name="connsiteY12" fmla="*/ 1829468 h 3878838"/>
                  <a:gd name="connsiteX0" fmla="*/ 47695 w 6850361"/>
                  <a:gd name="connsiteY0" fmla="*/ 3635227 h 3878838"/>
                  <a:gd name="connsiteX1" fmla="*/ 24392 w 6850361"/>
                  <a:gd name="connsiteY1" fmla="*/ 2487696 h 3878838"/>
                  <a:gd name="connsiteX2" fmla="*/ 47694 w 6850361"/>
                  <a:gd name="connsiteY2" fmla="*/ 1474140 h 3878838"/>
                  <a:gd name="connsiteX3" fmla="*/ 4195850 w 6850361"/>
                  <a:gd name="connsiteY3" fmla="*/ 52834 h 3878838"/>
                  <a:gd name="connsiteX4" fmla="*/ 6817577 w 6850361"/>
                  <a:gd name="connsiteY4" fmla="*/ 3448826 h 3878838"/>
                  <a:gd name="connsiteX5" fmla="*/ 2413075 w 6850361"/>
                  <a:gd name="connsiteY5" fmla="*/ 3850753 h 3878838"/>
                  <a:gd name="connsiteX6" fmla="*/ 47695 w 6850361"/>
                  <a:gd name="connsiteY6" fmla="*/ 3635227 h 3878838"/>
                  <a:gd name="connsiteX7" fmla="*/ 1041135 w 6850361"/>
                  <a:gd name="connsiteY7" fmla="*/ 1829468 h 3878838"/>
                  <a:gd name="connsiteX8" fmla="*/ 1935338 w 6850361"/>
                  <a:gd name="connsiteY8" fmla="*/ 2021694 h 3878838"/>
                  <a:gd name="connsiteX9" fmla="*/ 3321941 w 6850361"/>
                  <a:gd name="connsiteY9" fmla="*/ 3032042 h 3878838"/>
                  <a:gd name="connsiteX10" fmla="*/ 5929007 w 6850361"/>
                  <a:gd name="connsiteY10" fmla="*/ 1980919 h 3878838"/>
                  <a:gd name="connsiteX11" fmla="*/ 3566636 w 6850361"/>
                  <a:gd name="connsiteY11" fmla="*/ 696795 h 3878838"/>
                  <a:gd name="connsiteX12" fmla="*/ 1041135 w 6850361"/>
                  <a:gd name="connsiteY12" fmla="*/ 1829468 h 3878838"/>
                  <a:gd name="connsiteX0" fmla="*/ 47695 w 6850361"/>
                  <a:gd name="connsiteY0" fmla="*/ 3635227 h 3878838"/>
                  <a:gd name="connsiteX1" fmla="*/ 24392 w 6850361"/>
                  <a:gd name="connsiteY1" fmla="*/ 2487696 h 3878838"/>
                  <a:gd name="connsiteX2" fmla="*/ 47694 w 6850361"/>
                  <a:gd name="connsiteY2" fmla="*/ 1474140 h 3878838"/>
                  <a:gd name="connsiteX3" fmla="*/ 4195850 w 6850361"/>
                  <a:gd name="connsiteY3" fmla="*/ 52834 h 3878838"/>
                  <a:gd name="connsiteX4" fmla="*/ 6817577 w 6850361"/>
                  <a:gd name="connsiteY4" fmla="*/ 3448826 h 3878838"/>
                  <a:gd name="connsiteX5" fmla="*/ 2413075 w 6850361"/>
                  <a:gd name="connsiteY5" fmla="*/ 3850753 h 3878838"/>
                  <a:gd name="connsiteX6" fmla="*/ 47695 w 6850361"/>
                  <a:gd name="connsiteY6" fmla="*/ 3635227 h 3878838"/>
                  <a:gd name="connsiteX7" fmla="*/ 773137 w 6850361"/>
                  <a:gd name="connsiteY7" fmla="*/ 1584817 h 3878838"/>
                  <a:gd name="connsiteX8" fmla="*/ 1935338 w 6850361"/>
                  <a:gd name="connsiteY8" fmla="*/ 2021694 h 3878838"/>
                  <a:gd name="connsiteX9" fmla="*/ 3321941 w 6850361"/>
                  <a:gd name="connsiteY9" fmla="*/ 3032042 h 3878838"/>
                  <a:gd name="connsiteX10" fmla="*/ 5929007 w 6850361"/>
                  <a:gd name="connsiteY10" fmla="*/ 1980919 h 3878838"/>
                  <a:gd name="connsiteX11" fmla="*/ 3566636 w 6850361"/>
                  <a:gd name="connsiteY11" fmla="*/ 696795 h 3878838"/>
                  <a:gd name="connsiteX12" fmla="*/ 773137 w 6850361"/>
                  <a:gd name="connsiteY12" fmla="*/ 1584817 h 3878838"/>
                  <a:gd name="connsiteX0" fmla="*/ 47695 w 6850361"/>
                  <a:gd name="connsiteY0" fmla="*/ 3635227 h 3878838"/>
                  <a:gd name="connsiteX1" fmla="*/ 24392 w 6850361"/>
                  <a:gd name="connsiteY1" fmla="*/ 2487696 h 3878838"/>
                  <a:gd name="connsiteX2" fmla="*/ 47694 w 6850361"/>
                  <a:gd name="connsiteY2" fmla="*/ 1474140 h 3878838"/>
                  <a:gd name="connsiteX3" fmla="*/ 4195850 w 6850361"/>
                  <a:gd name="connsiteY3" fmla="*/ 52834 h 3878838"/>
                  <a:gd name="connsiteX4" fmla="*/ 6817577 w 6850361"/>
                  <a:gd name="connsiteY4" fmla="*/ 3448826 h 3878838"/>
                  <a:gd name="connsiteX5" fmla="*/ 2413075 w 6850361"/>
                  <a:gd name="connsiteY5" fmla="*/ 3850753 h 3878838"/>
                  <a:gd name="connsiteX6" fmla="*/ 47695 w 6850361"/>
                  <a:gd name="connsiteY6" fmla="*/ 3635227 h 3878838"/>
                  <a:gd name="connsiteX7" fmla="*/ 3566636 w 6850361"/>
                  <a:gd name="connsiteY7" fmla="*/ 696795 h 3878838"/>
                  <a:gd name="connsiteX8" fmla="*/ 1935338 w 6850361"/>
                  <a:gd name="connsiteY8" fmla="*/ 2021694 h 3878838"/>
                  <a:gd name="connsiteX9" fmla="*/ 3321941 w 6850361"/>
                  <a:gd name="connsiteY9" fmla="*/ 3032042 h 3878838"/>
                  <a:gd name="connsiteX10" fmla="*/ 5929007 w 6850361"/>
                  <a:gd name="connsiteY10" fmla="*/ 1980919 h 3878838"/>
                  <a:gd name="connsiteX11" fmla="*/ 3566636 w 6850361"/>
                  <a:gd name="connsiteY11" fmla="*/ 696795 h 3878838"/>
                  <a:gd name="connsiteX0" fmla="*/ 47695 w 6850361"/>
                  <a:gd name="connsiteY0" fmla="*/ 3635227 h 3878838"/>
                  <a:gd name="connsiteX1" fmla="*/ 24392 w 6850361"/>
                  <a:gd name="connsiteY1" fmla="*/ 2487696 h 3878838"/>
                  <a:gd name="connsiteX2" fmla="*/ 47694 w 6850361"/>
                  <a:gd name="connsiteY2" fmla="*/ 1474140 h 3878838"/>
                  <a:gd name="connsiteX3" fmla="*/ 4195850 w 6850361"/>
                  <a:gd name="connsiteY3" fmla="*/ 52834 h 3878838"/>
                  <a:gd name="connsiteX4" fmla="*/ 6817577 w 6850361"/>
                  <a:gd name="connsiteY4" fmla="*/ 3448826 h 3878838"/>
                  <a:gd name="connsiteX5" fmla="*/ 2413075 w 6850361"/>
                  <a:gd name="connsiteY5" fmla="*/ 3850753 h 3878838"/>
                  <a:gd name="connsiteX6" fmla="*/ 47695 w 6850361"/>
                  <a:gd name="connsiteY6" fmla="*/ 3635227 h 3878838"/>
                  <a:gd name="connsiteX7" fmla="*/ 2867509 w 6850361"/>
                  <a:gd name="connsiteY7" fmla="*/ 824946 h 3878838"/>
                  <a:gd name="connsiteX8" fmla="*/ 1935338 w 6850361"/>
                  <a:gd name="connsiteY8" fmla="*/ 2021694 h 3878838"/>
                  <a:gd name="connsiteX9" fmla="*/ 3321941 w 6850361"/>
                  <a:gd name="connsiteY9" fmla="*/ 3032042 h 3878838"/>
                  <a:gd name="connsiteX10" fmla="*/ 5929007 w 6850361"/>
                  <a:gd name="connsiteY10" fmla="*/ 1980919 h 3878838"/>
                  <a:gd name="connsiteX11" fmla="*/ 2867509 w 6850361"/>
                  <a:gd name="connsiteY11" fmla="*/ 824946 h 3878838"/>
                  <a:gd name="connsiteX0" fmla="*/ 47695 w 6850361"/>
                  <a:gd name="connsiteY0" fmla="*/ 3635227 h 3878838"/>
                  <a:gd name="connsiteX1" fmla="*/ 24392 w 6850361"/>
                  <a:gd name="connsiteY1" fmla="*/ 2487696 h 3878838"/>
                  <a:gd name="connsiteX2" fmla="*/ 47694 w 6850361"/>
                  <a:gd name="connsiteY2" fmla="*/ 1474140 h 3878838"/>
                  <a:gd name="connsiteX3" fmla="*/ 4195850 w 6850361"/>
                  <a:gd name="connsiteY3" fmla="*/ 52834 h 3878838"/>
                  <a:gd name="connsiteX4" fmla="*/ 6817577 w 6850361"/>
                  <a:gd name="connsiteY4" fmla="*/ 3448826 h 3878838"/>
                  <a:gd name="connsiteX5" fmla="*/ 2413075 w 6850361"/>
                  <a:gd name="connsiteY5" fmla="*/ 3850753 h 3878838"/>
                  <a:gd name="connsiteX6" fmla="*/ 47695 w 6850361"/>
                  <a:gd name="connsiteY6" fmla="*/ 3635227 h 3878838"/>
                  <a:gd name="connsiteX7" fmla="*/ 4277415 w 6850361"/>
                  <a:gd name="connsiteY7" fmla="*/ 452144 h 3878838"/>
                  <a:gd name="connsiteX8" fmla="*/ 1935338 w 6850361"/>
                  <a:gd name="connsiteY8" fmla="*/ 2021694 h 3878838"/>
                  <a:gd name="connsiteX9" fmla="*/ 3321941 w 6850361"/>
                  <a:gd name="connsiteY9" fmla="*/ 3032042 h 3878838"/>
                  <a:gd name="connsiteX10" fmla="*/ 5929007 w 6850361"/>
                  <a:gd name="connsiteY10" fmla="*/ 1980919 h 3878838"/>
                  <a:gd name="connsiteX11" fmla="*/ 4277415 w 6850361"/>
                  <a:gd name="connsiteY11" fmla="*/ 452144 h 3878838"/>
                  <a:gd name="connsiteX0" fmla="*/ 47695 w 6906828"/>
                  <a:gd name="connsiteY0" fmla="*/ 3793320 h 4045818"/>
                  <a:gd name="connsiteX1" fmla="*/ 24392 w 6906828"/>
                  <a:gd name="connsiteY1" fmla="*/ 2645789 h 4045818"/>
                  <a:gd name="connsiteX2" fmla="*/ 47694 w 6906828"/>
                  <a:gd name="connsiteY2" fmla="*/ 1632233 h 4045818"/>
                  <a:gd name="connsiteX3" fmla="*/ 4953237 w 6906828"/>
                  <a:gd name="connsiteY3" fmla="*/ 47826 h 4045818"/>
                  <a:gd name="connsiteX4" fmla="*/ 6817577 w 6906828"/>
                  <a:gd name="connsiteY4" fmla="*/ 3606919 h 4045818"/>
                  <a:gd name="connsiteX5" fmla="*/ 2413075 w 6906828"/>
                  <a:gd name="connsiteY5" fmla="*/ 4008846 h 4045818"/>
                  <a:gd name="connsiteX6" fmla="*/ 47695 w 6906828"/>
                  <a:gd name="connsiteY6" fmla="*/ 3793320 h 4045818"/>
                  <a:gd name="connsiteX7" fmla="*/ 4277415 w 6906828"/>
                  <a:gd name="connsiteY7" fmla="*/ 610237 h 4045818"/>
                  <a:gd name="connsiteX8" fmla="*/ 1935338 w 6906828"/>
                  <a:gd name="connsiteY8" fmla="*/ 2179787 h 4045818"/>
                  <a:gd name="connsiteX9" fmla="*/ 3321941 w 6906828"/>
                  <a:gd name="connsiteY9" fmla="*/ 3190135 h 4045818"/>
                  <a:gd name="connsiteX10" fmla="*/ 5929007 w 6906828"/>
                  <a:gd name="connsiteY10" fmla="*/ 2139012 h 4045818"/>
                  <a:gd name="connsiteX11" fmla="*/ 4277415 w 6906828"/>
                  <a:gd name="connsiteY11" fmla="*/ 610237 h 4045818"/>
                  <a:gd name="connsiteX0" fmla="*/ 164536 w 7039995"/>
                  <a:gd name="connsiteY0" fmla="*/ 3793320 h 3814217"/>
                  <a:gd name="connsiteX1" fmla="*/ 141233 w 7039995"/>
                  <a:gd name="connsiteY1" fmla="*/ 2645789 h 3814217"/>
                  <a:gd name="connsiteX2" fmla="*/ 164535 w 7039995"/>
                  <a:gd name="connsiteY2" fmla="*/ 1632233 h 3814217"/>
                  <a:gd name="connsiteX3" fmla="*/ 5070078 w 7039995"/>
                  <a:gd name="connsiteY3" fmla="*/ 47826 h 3814217"/>
                  <a:gd name="connsiteX4" fmla="*/ 6934418 w 7039995"/>
                  <a:gd name="connsiteY4" fmla="*/ 3606919 h 3814217"/>
                  <a:gd name="connsiteX5" fmla="*/ 2226960 w 7039995"/>
                  <a:gd name="connsiteY5" fmla="*/ 3403043 h 3814217"/>
                  <a:gd name="connsiteX6" fmla="*/ 164536 w 7039995"/>
                  <a:gd name="connsiteY6" fmla="*/ 3793320 h 3814217"/>
                  <a:gd name="connsiteX7" fmla="*/ 4394256 w 7039995"/>
                  <a:gd name="connsiteY7" fmla="*/ 610237 h 3814217"/>
                  <a:gd name="connsiteX8" fmla="*/ 2052179 w 7039995"/>
                  <a:gd name="connsiteY8" fmla="*/ 2179787 h 3814217"/>
                  <a:gd name="connsiteX9" fmla="*/ 3438782 w 7039995"/>
                  <a:gd name="connsiteY9" fmla="*/ 3190135 h 3814217"/>
                  <a:gd name="connsiteX10" fmla="*/ 6045848 w 7039995"/>
                  <a:gd name="connsiteY10" fmla="*/ 2139012 h 3814217"/>
                  <a:gd name="connsiteX11" fmla="*/ 4394256 w 7039995"/>
                  <a:gd name="connsiteY11" fmla="*/ 610237 h 3814217"/>
                  <a:gd name="connsiteX0" fmla="*/ 164536 w 7340100"/>
                  <a:gd name="connsiteY0" fmla="*/ 3798586 h 3923444"/>
                  <a:gd name="connsiteX1" fmla="*/ 141233 w 7340100"/>
                  <a:gd name="connsiteY1" fmla="*/ 2651055 h 3923444"/>
                  <a:gd name="connsiteX2" fmla="*/ 164535 w 7340100"/>
                  <a:gd name="connsiteY2" fmla="*/ 1637499 h 3923444"/>
                  <a:gd name="connsiteX3" fmla="*/ 5070078 w 7340100"/>
                  <a:gd name="connsiteY3" fmla="*/ 53092 h 3923444"/>
                  <a:gd name="connsiteX4" fmla="*/ 7249025 w 7340100"/>
                  <a:gd name="connsiteY4" fmla="*/ 3740335 h 3923444"/>
                  <a:gd name="connsiteX5" fmla="*/ 2226960 w 7340100"/>
                  <a:gd name="connsiteY5" fmla="*/ 3408309 h 3923444"/>
                  <a:gd name="connsiteX6" fmla="*/ 164536 w 7340100"/>
                  <a:gd name="connsiteY6" fmla="*/ 3798586 h 3923444"/>
                  <a:gd name="connsiteX7" fmla="*/ 4394256 w 7340100"/>
                  <a:gd name="connsiteY7" fmla="*/ 615503 h 3923444"/>
                  <a:gd name="connsiteX8" fmla="*/ 2052179 w 7340100"/>
                  <a:gd name="connsiteY8" fmla="*/ 2185053 h 3923444"/>
                  <a:gd name="connsiteX9" fmla="*/ 3438782 w 7340100"/>
                  <a:gd name="connsiteY9" fmla="*/ 3195401 h 3923444"/>
                  <a:gd name="connsiteX10" fmla="*/ 6045848 w 7340100"/>
                  <a:gd name="connsiteY10" fmla="*/ 2144278 h 3923444"/>
                  <a:gd name="connsiteX11" fmla="*/ 4394256 w 7340100"/>
                  <a:gd name="connsiteY11" fmla="*/ 615503 h 3923444"/>
                  <a:gd name="connsiteX0" fmla="*/ 164536 w 7340100"/>
                  <a:gd name="connsiteY0" fmla="*/ 3798586 h 3923444"/>
                  <a:gd name="connsiteX1" fmla="*/ 141233 w 7340100"/>
                  <a:gd name="connsiteY1" fmla="*/ 2651055 h 3923444"/>
                  <a:gd name="connsiteX2" fmla="*/ 164535 w 7340100"/>
                  <a:gd name="connsiteY2" fmla="*/ 1637499 h 3923444"/>
                  <a:gd name="connsiteX3" fmla="*/ 5070078 w 7340100"/>
                  <a:gd name="connsiteY3" fmla="*/ 53092 h 3923444"/>
                  <a:gd name="connsiteX4" fmla="*/ 7249025 w 7340100"/>
                  <a:gd name="connsiteY4" fmla="*/ 3740335 h 3923444"/>
                  <a:gd name="connsiteX5" fmla="*/ 2226960 w 7340100"/>
                  <a:gd name="connsiteY5" fmla="*/ 3408309 h 3923444"/>
                  <a:gd name="connsiteX6" fmla="*/ 164536 w 7340100"/>
                  <a:gd name="connsiteY6" fmla="*/ 3798586 h 3923444"/>
                  <a:gd name="connsiteX7" fmla="*/ 4394256 w 7340100"/>
                  <a:gd name="connsiteY7" fmla="*/ 615503 h 3923444"/>
                  <a:gd name="connsiteX8" fmla="*/ 2052179 w 7340100"/>
                  <a:gd name="connsiteY8" fmla="*/ 2185053 h 3923444"/>
                  <a:gd name="connsiteX9" fmla="*/ 3438782 w 7340100"/>
                  <a:gd name="connsiteY9" fmla="*/ 3195401 h 3923444"/>
                  <a:gd name="connsiteX10" fmla="*/ 5917675 w 7340100"/>
                  <a:gd name="connsiteY10" fmla="*/ 2097677 h 3923444"/>
                  <a:gd name="connsiteX11" fmla="*/ 4394256 w 7340100"/>
                  <a:gd name="connsiteY11" fmla="*/ 615503 h 3923444"/>
                  <a:gd name="connsiteX0" fmla="*/ 47695 w 7223259"/>
                  <a:gd name="connsiteY0" fmla="*/ 3798586 h 3923444"/>
                  <a:gd name="connsiteX1" fmla="*/ 24392 w 7223259"/>
                  <a:gd name="connsiteY1" fmla="*/ 2651055 h 3923444"/>
                  <a:gd name="connsiteX2" fmla="*/ 47694 w 7223259"/>
                  <a:gd name="connsiteY2" fmla="*/ 1637499 h 3923444"/>
                  <a:gd name="connsiteX3" fmla="*/ 4953237 w 7223259"/>
                  <a:gd name="connsiteY3" fmla="*/ 53092 h 3923444"/>
                  <a:gd name="connsiteX4" fmla="*/ 7132184 w 7223259"/>
                  <a:gd name="connsiteY4" fmla="*/ 3740335 h 3923444"/>
                  <a:gd name="connsiteX5" fmla="*/ 2110119 w 7223259"/>
                  <a:gd name="connsiteY5" fmla="*/ 3408309 h 3923444"/>
                  <a:gd name="connsiteX6" fmla="*/ 47695 w 7223259"/>
                  <a:gd name="connsiteY6" fmla="*/ 3798586 h 3923444"/>
                  <a:gd name="connsiteX7" fmla="*/ 4277415 w 7223259"/>
                  <a:gd name="connsiteY7" fmla="*/ 615503 h 3923444"/>
                  <a:gd name="connsiteX8" fmla="*/ 1935338 w 7223259"/>
                  <a:gd name="connsiteY8" fmla="*/ 2185053 h 3923444"/>
                  <a:gd name="connsiteX9" fmla="*/ 3321941 w 7223259"/>
                  <a:gd name="connsiteY9" fmla="*/ 3195401 h 3923444"/>
                  <a:gd name="connsiteX10" fmla="*/ 5800834 w 7223259"/>
                  <a:gd name="connsiteY10" fmla="*/ 2097677 h 3923444"/>
                  <a:gd name="connsiteX11" fmla="*/ 4277415 w 7223259"/>
                  <a:gd name="connsiteY11" fmla="*/ 615503 h 3923444"/>
                  <a:gd name="connsiteX0" fmla="*/ 47695 w 7223259"/>
                  <a:gd name="connsiteY0" fmla="*/ 3798586 h 3923444"/>
                  <a:gd name="connsiteX1" fmla="*/ 24392 w 7223259"/>
                  <a:gd name="connsiteY1" fmla="*/ 2651055 h 3923444"/>
                  <a:gd name="connsiteX2" fmla="*/ 47694 w 7223259"/>
                  <a:gd name="connsiteY2" fmla="*/ 1637499 h 3923444"/>
                  <a:gd name="connsiteX3" fmla="*/ 4953237 w 7223259"/>
                  <a:gd name="connsiteY3" fmla="*/ 53092 h 3923444"/>
                  <a:gd name="connsiteX4" fmla="*/ 7132184 w 7223259"/>
                  <a:gd name="connsiteY4" fmla="*/ 3740335 h 3923444"/>
                  <a:gd name="connsiteX5" fmla="*/ 2110119 w 7223259"/>
                  <a:gd name="connsiteY5" fmla="*/ 3408309 h 3923444"/>
                  <a:gd name="connsiteX6" fmla="*/ 47695 w 7223259"/>
                  <a:gd name="connsiteY6" fmla="*/ 3798586 h 3923444"/>
                  <a:gd name="connsiteX7" fmla="*/ 4277415 w 7223259"/>
                  <a:gd name="connsiteY7" fmla="*/ 615503 h 3923444"/>
                  <a:gd name="connsiteX8" fmla="*/ 1935338 w 7223259"/>
                  <a:gd name="connsiteY8" fmla="*/ 2185053 h 3923444"/>
                  <a:gd name="connsiteX9" fmla="*/ 3321941 w 7223259"/>
                  <a:gd name="connsiteY9" fmla="*/ 3195401 h 3923444"/>
                  <a:gd name="connsiteX10" fmla="*/ 5800834 w 7223259"/>
                  <a:gd name="connsiteY10" fmla="*/ 2097677 h 3923444"/>
                  <a:gd name="connsiteX11" fmla="*/ 4277415 w 7223259"/>
                  <a:gd name="connsiteY11" fmla="*/ 615503 h 3923444"/>
                  <a:gd name="connsiteX0" fmla="*/ 47695 w 7223259"/>
                  <a:gd name="connsiteY0" fmla="*/ 3798586 h 3923444"/>
                  <a:gd name="connsiteX1" fmla="*/ 24392 w 7223259"/>
                  <a:gd name="connsiteY1" fmla="*/ 2651055 h 3923444"/>
                  <a:gd name="connsiteX2" fmla="*/ 47694 w 7223259"/>
                  <a:gd name="connsiteY2" fmla="*/ 1637499 h 3923444"/>
                  <a:gd name="connsiteX3" fmla="*/ 4953237 w 7223259"/>
                  <a:gd name="connsiteY3" fmla="*/ 53092 h 3923444"/>
                  <a:gd name="connsiteX4" fmla="*/ 7132184 w 7223259"/>
                  <a:gd name="connsiteY4" fmla="*/ 3740335 h 3923444"/>
                  <a:gd name="connsiteX5" fmla="*/ 2110119 w 7223259"/>
                  <a:gd name="connsiteY5" fmla="*/ 3408309 h 3923444"/>
                  <a:gd name="connsiteX6" fmla="*/ 47695 w 7223259"/>
                  <a:gd name="connsiteY6" fmla="*/ 3798586 h 3923444"/>
                  <a:gd name="connsiteX7" fmla="*/ 4277415 w 7223259"/>
                  <a:gd name="connsiteY7" fmla="*/ 615503 h 3923444"/>
                  <a:gd name="connsiteX8" fmla="*/ 2098468 w 7223259"/>
                  <a:gd name="connsiteY8" fmla="*/ 2033602 h 3923444"/>
                  <a:gd name="connsiteX9" fmla="*/ 3321941 w 7223259"/>
                  <a:gd name="connsiteY9" fmla="*/ 3195401 h 3923444"/>
                  <a:gd name="connsiteX10" fmla="*/ 5800834 w 7223259"/>
                  <a:gd name="connsiteY10" fmla="*/ 2097677 h 3923444"/>
                  <a:gd name="connsiteX11" fmla="*/ 4277415 w 7223259"/>
                  <a:gd name="connsiteY11" fmla="*/ 615503 h 3923444"/>
                  <a:gd name="connsiteX0" fmla="*/ 47695 w 7223259"/>
                  <a:gd name="connsiteY0" fmla="*/ 3798586 h 3923444"/>
                  <a:gd name="connsiteX1" fmla="*/ 24392 w 7223259"/>
                  <a:gd name="connsiteY1" fmla="*/ 2651055 h 3923444"/>
                  <a:gd name="connsiteX2" fmla="*/ 47694 w 7223259"/>
                  <a:gd name="connsiteY2" fmla="*/ 1637499 h 3923444"/>
                  <a:gd name="connsiteX3" fmla="*/ 4953237 w 7223259"/>
                  <a:gd name="connsiteY3" fmla="*/ 53092 h 3923444"/>
                  <a:gd name="connsiteX4" fmla="*/ 7132184 w 7223259"/>
                  <a:gd name="connsiteY4" fmla="*/ 3740335 h 3923444"/>
                  <a:gd name="connsiteX5" fmla="*/ 2110119 w 7223259"/>
                  <a:gd name="connsiteY5" fmla="*/ 3408309 h 3923444"/>
                  <a:gd name="connsiteX6" fmla="*/ 47695 w 7223259"/>
                  <a:gd name="connsiteY6" fmla="*/ 3798586 h 3923444"/>
                  <a:gd name="connsiteX7" fmla="*/ 4277415 w 7223259"/>
                  <a:gd name="connsiteY7" fmla="*/ 615503 h 3923444"/>
                  <a:gd name="connsiteX8" fmla="*/ 2098468 w 7223259"/>
                  <a:gd name="connsiteY8" fmla="*/ 2033602 h 3923444"/>
                  <a:gd name="connsiteX9" fmla="*/ 3321941 w 7223259"/>
                  <a:gd name="connsiteY9" fmla="*/ 3195401 h 3923444"/>
                  <a:gd name="connsiteX10" fmla="*/ 5800834 w 7223259"/>
                  <a:gd name="connsiteY10" fmla="*/ 2097677 h 3923444"/>
                  <a:gd name="connsiteX11" fmla="*/ 4277415 w 7223259"/>
                  <a:gd name="connsiteY11" fmla="*/ 615503 h 3923444"/>
                  <a:gd name="connsiteX0" fmla="*/ 47695 w 7223259"/>
                  <a:gd name="connsiteY0" fmla="*/ 3798586 h 3923444"/>
                  <a:gd name="connsiteX1" fmla="*/ 24392 w 7223259"/>
                  <a:gd name="connsiteY1" fmla="*/ 2651055 h 3923444"/>
                  <a:gd name="connsiteX2" fmla="*/ 47694 w 7223259"/>
                  <a:gd name="connsiteY2" fmla="*/ 1637499 h 3923444"/>
                  <a:gd name="connsiteX3" fmla="*/ 4953237 w 7223259"/>
                  <a:gd name="connsiteY3" fmla="*/ 53092 h 3923444"/>
                  <a:gd name="connsiteX4" fmla="*/ 7132184 w 7223259"/>
                  <a:gd name="connsiteY4" fmla="*/ 3740335 h 3923444"/>
                  <a:gd name="connsiteX5" fmla="*/ 2110119 w 7223259"/>
                  <a:gd name="connsiteY5" fmla="*/ 3408309 h 3923444"/>
                  <a:gd name="connsiteX6" fmla="*/ 47695 w 7223259"/>
                  <a:gd name="connsiteY6" fmla="*/ 3798586 h 3923444"/>
                  <a:gd name="connsiteX7" fmla="*/ 4277415 w 7223259"/>
                  <a:gd name="connsiteY7" fmla="*/ 615503 h 3923444"/>
                  <a:gd name="connsiteX8" fmla="*/ 2098468 w 7223259"/>
                  <a:gd name="connsiteY8" fmla="*/ 2033602 h 3923444"/>
                  <a:gd name="connsiteX9" fmla="*/ 3321941 w 7223259"/>
                  <a:gd name="connsiteY9" fmla="*/ 3195401 h 3923444"/>
                  <a:gd name="connsiteX10" fmla="*/ 5800834 w 7223259"/>
                  <a:gd name="connsiteY10" fmla="*/ 2097677 h 3923444"/>
                  <a:gd name="connsiteX11" fmla="*/ 4277415 w 7223259"/>
                  <a:gd name="connsiteY11" fmla="*/ 615503 h 3923444"/>
                  <a:gd name="connsiteX0" fmla="*/ 47695 w 7223259"/>
                  <a:gd name="connsiteY0" fmla="*/ 3798586 h 3923444"/>
                  <a:gd name="connsiteX1" fmla="*/ 24392 w 7223259"/>
                  <a:gd name="connsiteY1" fmla="*/ 2651055 h 3923444"/>
                  <a:gd name="connsiteX2" fmla="*/ 47694 w 7223259"/>
                  <a:gd name="connsiteY2" fmla="*/ 1637499 h 3923444"/>
                  <a:gd name="connsiteX3" fmla="*/ 4953237 w 7223259"/>
                  <a:gd name="connsiteY3" fmla="*/ 53092 h 3923444"/>
                  <a:gd name="connsiteX4" fmla="*/ 7132184 w 7223259"/>
                  <a:gd name="connsiteY4" fmla="*/ 3740335 h 3923444"/>
                  <a:gd name="connsiteX5" fmla="*/ 2110119 w 7223259"/>
                  <a:gd name="connsiteY5" fmla="*/ 3408309 h 3923444"/>
                  <a:gd name="connsiteX6" fmla="*/ 47695 w 7223259"/>
                  <a:gd name="connsiteY6" fmla="*/ 3798586 h 3923444"/>
                  <a:gd name="connsiteX7" fmla="*/ 4277415 w 7223259"/>
                  <a:gd name="connsiteY7" fmla="*/ 615503 h 3923444"/>
                  <a:gd name="connsiteX8" fmla="*/ 2098468 w 7223259"/>
                  <a:gd name="connsiteY8" fmla="*/ 2033602 h 3923444"/>
                  <a:gd name="connsiteX9" fmla="*/ 3321941 w 7223259"/>
                  <a:gd name="connsiteY9" fmla="*/ 3195401 h 3923444"/>
                  <a:gd name="connsiteX10" fmla="*/ 5800834 w 7223259"/>
                  <a:gd name="connsiteY10" fmla="*/ 2097677 h 3923444"/>
                  <a:gd name="connsiteX11" fmla="*/ 4277415 w 7223259"/>
                  <a:gd name="connsiteY11" fmla="*/ 615503 h 3923444"/>
                  <a:gd name="connsiteX0" fmla="*/ 47695 w 7223259"/>
                  <a:gd name="connsiteY0" fmla="*/ 3798586 h 3923444"/>
                  <a:gd name="connsiteX1" fmla="*/ 24392 w 7223259"/>
                  <a:gd name="connsiteY1" fmla="*/ 2651055 h 3923444"/>
                  <a:gd name="connsiteX2" fmla="*/ 47694 w 7223259"/>
                  <a:gd name="connsiteY2" fmla="*/ 1637499 h 3923444"/>
                  <a:gd name="connsiteX3" fmla="*/ 4953237 w 7223259"/>
                  <a:gd name="connsiteY3" fmla="*/ 53092 h 3923444"/>
                  <a:gd name="connsiteX4" fmla="*/ 7132184 w 7223259"/>
                  <a:gd name="connsiteY4" fmla="*/ 3740335 h 3923444"/>
                  <a:gd name="connsiteX5" fmla="*/ 2110119 w 7223259"/>
                  <a:gd name="connsiteY5" fmla="*/ 3408309 h 3923444"/>
                  <a:gd name="connsiteX6" fmla="*/ 47695 w 7223259"/>
                  <a:gd name="connsiteY6" fmla="*/ 3798586 h 3923444"/>
                  <a:gd name="connsiteX7" fmla="*/ 4277415 w 7223259"/>
                  <a:gd name="connsiteY7" fmla="*/ 615503 h 3923444"/>
                  <a:gd name="connsiteX8" fmla="*/ 2098468 w 7223259"/>
                  <a:gd name="connsiteY8" fmla="*/ 2033602 h 3923444"/>
                  <a:gd name="connsiteX9" fmla="*/ 3321941 w 7223259"/>
                  <a:gd name="connsiteY9" fmla="*/ 3195401 h 3923444"/>
                  <a:gd name="connsiteX10" fmla="*/ 5800834 w 7223259"/>
                  <a:gd name="connsiteY10" fmla="*/ 2097677 h 3923444"/>
                  <a:gd name="connsiteX11" fmla="*/ 4277415 w 7223259"/>
                  <a:gd name="connsiteY11" fmla="*/ 615503 h 3923444"/>
                  <a:gd name="connsiteX0" fmla="*/ 47695 w 7223259"/>
                  <a:gd name="connsiteY0" fmla="*/ 3798586 h 3923444"/>
                  <a:gd name="connsiteX1" fmla="*/ 24392 w 7223259"/>
                  <a:gd name="connsiteY1" fmla="*/ 2651055 h 3923444"/>
                  <a:gd name="connsiteX2" fmla="*/ 47694 w 7223259"/>
                  <a:gd name="connsiteY2" fmla="*/ 1637499 h 3923444"/>
                  <a:gd name="connsiteX3" fmla="*/ 4953237 w 7223259"/>
                  <a:gd name="connsiteY3" fmla="*/ 53092 h 3923444"/>
                  <a:gd name="connsiteX4" fmla="*/ 7132184 w 7223259"/>
                  <a:gd name="connsiteY4" fmla="*/ 3740335 h 3923444"/>
                  <a:gd name="connsiteX5" fmla="*/ 2110119 w 7223259"/>
                  <a:gd name="connsiteY5" fmla="*/ 3408309 h 3923444"/>
                  <a:gd name="connsiteX6" fmla="*/ 47695 w 7223259"/>
                  <a:gd name="connsiteY6" fmla="*/ 3798586 h 3923444"/>
                  <a:gd name="connsiteX7" fmla="*/ 4277415 w 7223259"/>
                  <a:gd name="connsiteY7" fmla="*/ 615503 h 3923444"/>
                  <a:gd name="connsiteX8" fmla="*/ 2098468 w 7223259"/>
                  <a:gd name="connsiteY8" fmla="*/ 2033602 h 3923444"/>
                  <a:gd name="connsiteX9" fmla="*/ 3321941 w 7223259"/>
                  <a:gd name="connsiteY9" fmla="*/ 3195401 h 3923444"/>
                  <a:gd name="connsiteX10" fmla="*/ 5800834 w 7223259"/>
                  <a:gd name="connsiteY10" fmla="*/ 2097677 h 3923444"/>
                  <a:gd name="connsiteX11" fmla="*/ 4277415 w 7223259"/>
                  <a:gd name="connsiteY11" fmla="*/ 615503 h 3923444"/>
                  <a:gd name="connsiteX0" fmla="*/ 47695 w 7223259"/>
                  <a:gd name="connsiteY0" fmla="*/ 3798586 h 3923444"/>
                  <a:gd name="connsiteX1" fmla="*/ 24392 w 7223259"/>
                  <a:gd name="connsiteY1" fmla="*/ 2651055 h 3923444"/>
                  <a:gd name="connsiteX2" fmla="*/ 47694 w 7223259"/>
                  <a:gd name="connsiteY2" fmla="*/ 1637499 h 3923444"/>
                  <a:gd name="connsiteX3" fmla="*/ 4953237 w 7223259"/>
                  <a:gd name="connsiteY3" fmla="*/ 53092 h 3923444"/>
                  <a:gd name="connsiteX4" fmla="*/ 7132184 w 7223259"/>
                  <a:gd name="connsiteY4" fmla="*/ 3740335 h 3923444"/>
                  <a:gd name="connsiteX5" fmla="*/ 2110119 w 7223259"/>
                  <a:gd name="connsiteY5" fmla="*/ 3408309 h 3923444"/>
                  <a:gd name="connsiteX6" fmla="*/ 47695 w 7223259"/>
                  <a:gd name="connsiteY6" fmla="*/ 3798586 h 3923444"/>
                  <a:gd name="connsiteX7" fmla="*/ 4277415 w 7223259"/>
                  <a:gd name="connsiteY7" fmla="*/ 615503 h 3923444"/>
                  <a:gd name="connsiteX8" fmla="*/ 2098468 w 7223259"/>
                  <a:gd name="connsiteY8" fmla="*/ 2033602 h 3923444"/>
                  <a:gd name="connsiteX9" fmla="*/ 3321941 w 7223259"/>
                  <a:gd name="connsiteY9" fmla="*/ 3195401 h 3923444"/>
                  <a:gd name="connsiteX10" fmla="*/ 5800834 w 7223259"/>
                  <a:gd name="connsiteY10" fmla="*/ 2097677 h 3923444"/>
                  <a:gd name="connsiteX11" fmla="*/ 4277415 w 7223259"/>
                  <a:gd name="connsiteY11" fmla="*/ 615503 h 3923444"/>
                  <a:gd name="connsiteX0" fmla="*/ 47695 w 6294305"/>
                  <a:gd name="connsiteY0" fmla="*/ 3785160 h 3804127"/>
                  <a:gd name="connsiteX1" fmla="*/ 24392 w 6294305"/>
                  <a:gd name="connsiteY1" fmla="*/ 2637629 h 3804127"/>
                  <a:gd name="connsiteX2" fmla="*/ 47694 w 6294305"/>
                  <a:gd name="connsiteY2" fmla="*/ 1624073 h 3804127"/>
                  <a:gd name="connsiteX3" fmla="*/ 4953237 w 6294305"/>
                  <a:gd name="connsiteY3" fmla="*/ 39666 h 3804127"/>
                  <a:gd name="connsiteX4" fmla="*/ 6135297 w 6294305"/>
                  <a:gd name="connsiteY4" fmla="*/ 3390632 h 3804127"/>
                  <a:gd name="connsiteX5" fmla="*/ 2110119 w 6294305"/>
                  <a:gd name="connsiteY5" fmla="*/ 3394883 h 3804127"/>
                  <a:gd name="connsiteX6" fmla="*/ 47695 w 6294305"/>
                  <a:gd name="connsiteY6" fmla="*/ 3785160 h 3804127"/>
                  <a:gd name="connsiteX7" fmla="*/ 4277415 w 6294305"/>
                  <a:gd name="connsiteY7" fmla="*/ 602077 h 3804127"/>
                  <a:gd name="connsiteX8" fmla="*/ 2098468 w 6294305"/>
                  <a:gd name="connsiteY8" fmla="*/ 2020176 h 3804127"/>
                  <a:gd name="connsiteX9" fmla="*/ 3321941 w 6294305"/>
                  <a:gd name="connsiteY9" fmla="*/ 3181975 h 3804127"/>
                  <a:gd name="connsiteX10" fmla="*/ 5800834 w 6294305"/>
                  <a:gd name="connsiteY10" fmla="*/ 2084251 h 3804127"/>
                  <a:gd name="connsiteX11" fmla="*/ 4277415 w 6294305"/>
                  <a:gd name="connsiteY11" fmla="*/ 602077 h 3804127"/>
                  <a:gd name="connsiteX0" fmla="*/ 170089 w 6411575"/>
                  <a:gd name="connsiteY0" fmla="*/ 3785159 h 3829080"/>
                  <a:gd name="connsiteX1" fmla="*/ 146786 w 6411575"/>
                  <a:gd name="connsiteY1" fmla="*/ 2637628 h 3829080"/>
                  <a:gd name="connsiteX2" fmla="*/ 170088 w 6411575"/>
                  <a:gd name="connsiteY2" fmla="*/ 1624072 h 3829080"/>
                  <a:gd name="connsiteX3" fmla="*/ 5075631 w 6411575"/>
                  <a:gd name="connsiteY3" fmla="*/ 39665 h 3829080"/>
                  <a:gd name="connsiteX4" fmla="*/ 6257691 w 6411575"/>
                  <a:gd name="connsiteY4" fmla="*/ 3390631 h 3829080"/>
                  <a:gd name="connsiteX5" fmla="*/ 2307751 w 6411575"/>
                  <a:gd name="connsiteY5" fmla="*/ 3571870 h 3829080"/>
                  <a:gd name="connsiteX6" fmla="*/ 170089 w 6411575"/>
                  <a:gd name="connsiteY6" fmla="*/ 3785159 h 3829080"/>
                  <a:gd name="connsiteX7" fmla="*/ 4399809 w 6411575"/>
                  <a:gd name="connsiteY7" fmla="*/ 602076 h 3829080"/>
                  <a:gd name="connsiteX8" fmla="*/ 2220862 w 6411575"/>
                  <a:gd name="connsiteY8" fmla="*/ 2020175 h 3829080"/>
                  <a:gd name="connsiteX9" fmla="*/ 3444335 w 6411575"/>
                  <a:gd name="connsiteY9" fmla="*/ 3181974 h 3829080"/>
                  <a:gd name="connsiteX10" fmla="*/ 5923228 w 6411575"/>
                  <a:gd name="connsiteY10" fmla="*/ 2084250 h 3829080"/>
                  <a:gd name="connsiteX11" fmla="*/ 4399809 w 6411575"/>
                  <a:gd name="connsiteY11" fmla="*/ 602076 h 3829080"/>
                  <a:gd name="connsiteX0" fmla="*/ 1536441 w 6386045"/>
                  <a:gd name="connsiteY0" fmla="*/ 2971018 h 3731500"/>
                  <a:gd name="connsiteX1" fmla="*/ 121256 w 6386045"/>
                  <a:gd name="connsiteY1" fmla="*/ 2637628 h 3731500"/>
                  <a:gd name="connsiteX2" fmla="*/ 144558 w 6386045"/>
                  <a:gd name="connsiteY2" fmla="*/ 1624072 h 3731500"/>
                  <a:gd name="connsiteX3" fmla="*/ 5050101 w 6386045"/>
                  <a:gd name="connsiteY3" fmla="*/ 39665 h 3731500"/>
                  <a:gd name="connsiteX4" fmla="*/ 6232161 w 6386045"/>
                  <a:gd name="connsiteY4" fmla="*/ 3390631 h 3731500"/>
                  <a:gd name="connsiteX5" fmla="*/ 2282221 w 6386045"/>
                  <a:gd name="connsiteY5" fmla="*/ 3571870 h 3731500"/>
                  <a:gd name="connsiteX6" fmla="*/ 1536441 w 6386045"/>
                  <a:gd name="connsiteY6" fmla="*/ 2971018 h 3731500"/>
                  <a:gd name="connsiteX7" fmla="*/ 4374279 w 6386045"/>
                  <a:gd name="connsiteY7" fmla="*/ 602076 h 3731500"/>
                  <a:gd name="connsiteX8" fmla="*/ 2195332 w 6386045"/>
                  <a:gd name="connsiteY8" fmla="*/ 2020175 h 3731500"/>
                  <a:gd name="connsiteX9" fmla="*/ 3418805 w 6386045"/>
                  <a:gd name="connsiteY9" fmla="*/ 3181974 h 3731500"/>
                  <a:gd name="connsiteX10" fmla="*/ 5897698 w 6386045"/>
                  <a:gd name="connsiteY10" fmla="*/ 2084250 h 3731500"/>
                  <a:gd name="connsiteX11" fmla="*/ 4374279 w 6386045"/>
                  <a:gd name="connsiteY11" fmla="*/ 602076 h 3731500"/>
                  <a:gd name="connsiteX0" fmla="*/ 1416470 w 6245745"/>
                  <a:gd name="connsiteY0" fmla="*/ 3060113 h 3820595"/>
                  <a:gd name="connsiteX1" fmla="*/ 1285 w 6245745"/>
                  <a:gd name="connsiteY1" fmla="*/ 2726723 h 3820595"/>
                  <a:gd name="connsiteX2" fmla="*/ 1153138 w 6245745"/>
                  <a:gd name="connsiteY2" fmla="*/ 899026 h 3820595"/>
                  <a:gd name="connsiteX3" fmla="*/ 4930130 w 6245745"/>
                  <a:gd name="connsiteY3" fmla="*/ 128760 h 3820595"/>
                  <a:gd name="connsiteX4" fmla="*/ 6112190 w 6245745"/>
                  <a:gd name="connsiteY4" fmla="*/ 3479726 h 3820595"/>
                  <a:gd name="connsiteX5" fmla="*/ 2162250 w 6245745"/>
                  <a:gd name="connsiteY5" fmla="*/ 3660965 h 3820595"/>
                  <a:gd name="connsiteX6" fmla="*/ 1416470 w 6245745"/>
                  <a:gd name="connsiteY6" fmla="*/ 3060113 h 3820595"/>
                  <a:gd name="connsiteX7" fmla="*/ 4254308 w 6245745"/>
                  <a:gd name="connsiteY7" fmla="*/ 691171 h 3820595"/>
                  <a:gd name="connsiteX8" fmla="*/ 2075361 w 6245745"/>
                  <a:gd name="connsiteY8" fmla="*/ 2109270 h 3820595"/>
                  <a:gd name="connsiteX9" fmla="*/ 3298834 w 6245745"/>
                  <a:gd name="connsiteY9" fmla="*/ 3271069 h 3820595"/>
                  <a:gd name="connsiteX10" fmla="*/ 5777727 w 6245745"/>
                  <a:gd name="connsiteY10" fmla="*/ 2173345 h 3820595"/>
                  <a:gd name="connsiteX11" fmla="*/ 4254308 w 6245745"/>
                  <a:gd name="connsiteY11" fmla="*/ 691171 h 3820595"/>
                  <a:gd name="connsiteX0" fmla="*/ 1418769 w 6237344"/>
                  <a:gd name="connsiteY0" fmla="*/ 3170875 h 3931357"/>
                  <a:gd name="connsiteX1" fmla="*/ 3584 w 6237344"/>
                  <a:gd name="connsiteY1" fmla="*/ 2837485 h 3931357"/>
                  <a:gd name="connsiteX2" fmla="*/ 1870187 w 6237344"/>
                  <a:gd name="connsiteY2" fmla="*/ 567319 h 3931357"/>
                  <a:gd name="connsiteX3" fmla="*/ 4932429 w 6237344"/>
                  <a:gd name="connsiteY3" fmla="*/ 239522 h 3931357"/>
                  <a:gd name="connsiteX4" fmla="*/ 6114489 w 6237344"/>
                  <a:gd name="connsiteY4" fmla="*/ 3590488 h 3931357"/>
                  <a:gd name="connsiteX5" fmla="*/ 2164549 w 6237344"/>
                  <a:gd name="connsiteY5" fmla="*/ 3771727 h 3931357"/>
                  <a:gd name="connsiteX6" fmla="*/ 1418769 w 6237344"/>
                  <a:gd name="connsiteY6" fmla="*/ 3170875 h 3931357"/>
                  <a:gd name="connsiteX7" fmla="*/ 4256607 w 6237344"/>
                  <a:gd name="connsiteY7" fmla="*/ 801933 h 3931357"/>
                  <a:gd name="connsiteX8" fmla="*/ 2077660 w 6237344"/>
                  <a:gd name="connsiteY8" fmla="*/ 2220032 h 3931357"/>
                  <a:gd name="connsiteX9" fmla="*/ 3301133 w 6237344"/>
                  <a:gd name="connsiteY9" fmla="*/ 3381831 h 3931357"/>
                  <a:gd name="connsiteX10" fmla="*/ 5780026 w 6237344"/>
                  <a:gd name="connsiteY10" fmla="*/ 2284107 h 3931357"/>
                  <a:gd name="connsiteX11" fmla="*/ 4256607 w 6237344"/>
                  <a:gd name="connsiteY11" fmla="*/ 801933 h 3931357"/>
                  <a:gd name="connsiteX0" fmla="*/ 1418769 w 6537628"/>
                  <a:gd name="connsiteY0" fmla="*/ 2967246 h 3706132"/>
                  <a:gd name="connsiteX1" fmla="*/ 3584 w 6537628"/>
                  <a:gd name="connsiteY1" fmla="*/ 2633856 h 3706132"/>
                  <a:gd name="connsiteX2" fmla="*/ 1870187 w 6537628"/>
                  <a:gd name="connsiteY2" fmla="*/ 363690 h 3706132"/>
                  <a:gd name="connsiteX3" fmla="*/ 5948125 w 6537628"/>
                  <a:gd name="connsiteY3" fmla="*/ 354471 h 3706132"/>
                  <a:gd name="connsiteX4" fmla="*/ 6114489 w 6537628"/>
                  <a:gd name="connsiteY4" fmla="*/ 3386859 h 3706132"/>
                  <a:gd name="connsiteX5" fmla="*/ 2164549 w 6537628"/>
                  <a:gd name="connsiteY5" fmla="*/ 3568098 h 3706132"/>
                  <a:gd name="connsiteX6" fmla="*/ 1418769 w 6537628"/>
                  <a:gd name="connsiteY6" fmla="*/ 2967246 h 3706132"/>
                  <a:gd name="connsiteX7" fmla="*/ 4256607 w 6537628"/>
                  <a:gd name="connsiteY7" fmla="*/ 598304 h 3706132"/>
                  <a:gd name="connsiteX8" fmla="*/ 2077660 w 6537628"/>
                  <a:gd name="connsiteY8" fmla="*/ 2016403 h 3706132"/>
                  <a:gd name="connsiteX9" fmla="*/ 3301133 w 6537628"/>
                  <a:gd name="connsiteY9" fmla="*/ 3178202 h 3706132"/>
                  <a:gd name="connsiteX10" fmla="*/ 5780026 w 6537628"/>
                  <a:gd name="connsiteY10" fmla="*/ 2080478 h 3706132"/>
                  <a:gd name="connsiteX11" fmla="*/ 4256607 w 6537628"/>
                  <a:gd name="connsiteY11" fmla="*/ 598304 h 3706132"/>
                  <a:gd name="connsiteX0" fmla="*/ 1418769 w 6537628"/>
                  <a:gd name="connsiteY0" fmla="*/ 2967246 h 3706132"/>
                  <a:gd name="connsiteX1" fmla="*/ 3584 w 6537628"/>
                  <a:gd name="connsiteY1" fmla="*/ 2633856 h 3706132"/>
                  <a:gd name="connsiteX2" fmla="*/ 1870187 w 6537628"/>
                  <a:gd name="connsiteY2" fmla="*/ 363690 h 3706132"/>
                  <a:gd name="connsiteX3" fmla="*/ 5948125 w 6537628"/>
                  <a:gd name="connsiteY3" fmla="*/ 354471 h 3706132"/>
                  <a:gd name="connsiteX4" fmla="*/ 6114489 w 6537628"/>
                  <a:gd name="connsiteY4" fmla="*/ 3386859 h 3706132"/>
                  <a:gd name="connsiteX5" fmla="*/ 2164549 w 6537628"/>
                  <a:gd name="connsiteY5" fmla="*/ 3568098 h 3706132"/>
                  <a:gd name="connsiteX6" fmla="*/ 1418769 w 6537628"/>
                  <a:gd name="connsiteY6" fmla="*/ 2967246 h 3706132"/>
                  <a:gd name="connsiteX7" fmla="*/ 3635903 w 6537628"/>
                  <a:gd name="connsiteY7" fmla="*/ 492111 h 3706132"/>
                  <a:gd name="connsiteX8" fmla="*/ 2077660 w 6537628"/>
                  <a:gd name="connsiteY8" fmla="*/ 2016403 h 3706132"/>
                  <a:gd name="connsiteX9" fmla="*/ 3301133 w 6537628"/>
                  <a:gd name="connsiteY9" fmla="*/ 3178202 h 3706132"/>
                  <a:gd name="connsiteX10" fmla="*/ 5780026 w 6537628"/>
                  <a:gd name="connsiteY10" fmla="*/ 2080478 h 3706132"/>
                  <a:gd name="connsiteX11" fmla="*/ 3635903 w 6537628"/>
                  <a:gd name="connsiteY11" fmla="*/ 492111 h 3706132"/>
                  <a:gd name="connsiteX0" fmla="*/ 1418769 w 6537628"/>
                  <a:gd name="connsiteY0" fmla="*/ 2967246 h 3706132"/>
                  <a:gd name="connsiteX1" fmla="*/ 3584 w 6537628"/>
                  <a:gd name="connsiteY1" fmla="*/ 2633856 h 3706132"/>
                  <a:gd name="connsiteX2" fmla="*/ 1870187 w 6537628"/>
                  <a:gd name="connsiteY2" fmla="*/ 363690 h 3706132"/>
                  <a:gd name="connsiteX3" fmla="*/ 5948125 w 6537628"/>
                  <a:gd name="connsiteY3" fmla="*/ 354471 h 3706132"/>
                  <a:gd name="connsiteX4" fmla="*/ 6114489 w 6537628"/>
                  <a:gd name="connsiteY4" fmla="*/ 3386859 h 3706132"/>
                  <a:gd name="connsiteX5" fmla="*/ 2164549 w 6537628"/>
                  <a:gd name="connsiteY5" fmla="*/ 3568098 h 3706132"/>
                  <a:gd name="connsiteX6" fmla="*/ 1418769 w 6537628"/>
                  <a:gd name="connsiteY6" fmla="*/ 2967246 h 3706132"/>
                  <a:gd name="connsiteX7" fmla="*/ 3635903 w 6537628"/>
                  <a:gd name="connsiteY7" fmla="*/ 492111 h 3706132"/>
                  <a:gd name="connsiteX8" fmla="*/ 1889569 w 6537628"/>
                  <a:gd name="connsiteY8" fmla="*/ 1609332 h 3706132"/>
                  <a:gd name="connsiteX9" fmla="*/ 3301133 w 6537628"/>
                  <a:gd name="connsiteY9" fmla="*/ 3178202 h 3706132"/>
                  <a:gd name="connsiteX10" fmla="*/ 5780026 w 6537628"/>
                  <a:gd name="connsiteY10" fmla="*/ 2080478 h 3706132"/>
                  <a:gd name="connsiteX11" fmla="*/ 3635903 w 6537628"/>
                  <a:gd name="connsiteY11" fmla="*/ 492111 h 3706132"/>
                  <a:gd name="connsiteX0" fmla="*/ 48602 w 5167461"/>
                  <a:gd name="connsiteY0" fmla="*/ 2967246 h 3706132"/>
                  <a:gd name="connsiteX1" fmla="*/ 119344 w 5167461"/>
                  <a:gd name="connsiteY1" fmla="*/ 1465740 h 3706132"/>
                  <a:gd name="connsiteX2" fmla="*/ 500020 w 5167461"/>
                  <a:gd name="connsiteY2" fmla="*/ 363690 h 3706132"/>
                  <a:gd name="connsiteX3" fmla="*/ 4577958 w 5167461"/>
                  <a:gd name="connsiteY3" fmla="*/ 354471 h 3706132"/>
                  <a:gd name="connsiteX4" fmla="*/ 4744322 w 5167461"/>
                  <a:gd name="connsiteY4" fmla="*/ 3386859 h 3706132"/>
                  <a:gd name="connsiteX5" fmla="*/ 794382 w 5167461"/>
                  <a:gd name="connsiteY5" fmla="*/ 3568098 h 3706132"/>
                  <a:gd name="connsiteX6" fmla="*/ 48602 w 5167461"/>
                  <a:gd name="connsiteY6" fmla="*/ 2967246 h 3706132"/>
                  <a:gd name="connsiteX7" fmla="*/ 2265736 w 5167461"/>
                  <a:gd name="connsiteY7" fmla="*/ 492111 h 3706132"/>
                  <a:gd name="connsiteX8" fmla="*/ 519402 w 5167461"/>
                  <a:gd name="connsiteY8" fmla="*/ 1609332 h 3706132"/>
                  <a:gd name="connsiteX9" fmla="*/ 1930966 w 5167461"/>
                  <a:gd name="connsiteY9" fmla="*/ 3178202 h 3706132"/>
                  <a:gd name="connsiteX10" fmla="*/ 4409859 w 5167461"/>
                  <a:gd name="connsiteY10" fmla="*/ 2080478 h 3706132"/>
                  <a:gd name="connsiteX11" fmla="*/ 2265736 w 5167461"/>
                  <a:gd name="connsiteY11" fmla="*/ 492111 h 3706132"/>
                  <a:gd name="connsiteX0" fmla="*/ 48602 w 5167461"/>
                  <a:gd name="connsiteY0" fmla="*/ 2967246 h 3706132"/>
                  <a:gd name="connsiteX1" fmla="*/ 119344 w 5167461"/>
                  <a:gd name="connsiteY1" fmla="*/ 1465740 h 3706132"/>
                  <a:gd name="connsiteX2" fmla="*/ 500020 w 5167461"/>
                  <a:gd name="connsiteY2" fmla="*/ 363690 h 3706132"/>
                  <a:gd name="connsiteX3" fmla="*/ 4577958 w 5167461"/>
                  <a:gd name="connsiteY3" fmla="*/ 354471 h 3706132"/>
                  <a:gd name="connsiteX4" fmla="*/ 4744322 w 5167461"/>
                  <a:gd name="connsiteY4" fmla="*/ 3386859 h 3706132"/>
                  <a:gd name="connsiteX5" fmla="*/ 794382 w 5167461"/>
                  <a:gd name="connsiteY5" fmla="*/ 3568098 h 3706132"/>
                  <a:gd name="connsiteX6" fmla="*/ 48602 w 5167461"/>
                  <a:gd name="connsiteY6" fmla="*/ 2967246 h 3706132"/>
                  <a:gd name="connsiteX7" fmla="*/ 2265736 w 5167461"/>
                  <a:gd name="connsiteY7" fmla="*/ 492111 h 3706132"/>
                  <a:gd name="connsiteX8" fmla="*/ 519402 w 5167461"/>
                  <a:gd name="connsiteY8" fmla="*/ 1609332 h 3706132"/>
                  <a:gd name="connsiteX9" fmla="*/ 1054571 w 5167461"/>
                  <a:gd name="connsiteY9" fmla="*/ 2512032 h 3706132"/>
                  <a:gd name="connsiteX10" fmla="*/ 1930966 w 5167461"/>
                  <a:gd name="connsiteY10" fmla="*/ 3178202 h 3706132"/>
                  <a:gd name="connsiteX11" fmla="*/ 4409859 w 5167461"/>
                  <a:gd name="connsiteY11" fmla="*/ 2080478 h 3706132"/>
                  <a:gd name="connsiteX12" fmla="*/ 2265736 w 5167461"/>
                  <a:gd name="connsiteY12" fmla="*/ 492111 h 3706132"/>
                  <a:gd name="connsiteX0" fmla="*/ 48602 w 5167461"/>
                  <a:gd name="connsiteY0" fmla="*/ 2967246 h 3706132"/>
                  <a:gd name="connsiteX1" fmla="*/ 119344 w 5167461"/>
                  <a:gd name="connsiteY1" fmla="*/ 1465740 h 3706132"/>
                  <a:gd name="connsiteX2" fmla="*/ 500020 w 5167461"/>
                  <a:gd name="connsiteY2" fmla="*/ 363690 h 3706132"/>
                  <a:gd name="connsiteX3" fmla="*/ 4577958 w 5167461"/>
                  <a:gd name="connsiteY3" fmla="*/ 354471 h 3706132"/>
                  <a:gd name="connsiteX4" fmla="*/ 4744322 w 5167461"/>
                  <a:gd name="connsiteY4" fmla="*/ 3386859 h 3706132"/>
                  <a:gd name="connsiteX5" fmla="*/ 794382 w 5167461"/>
                  <a:gd name="connsiteY5" fmla="*/ 3568098 h 3706132"/>
                  <a:gd name="connsiteX6" fmla="*/ 48602 w 5167461"/>
                  <a:gd name="connsiteY6" fmla="*/ 2967246 h 3706132"/>
                  <a:gd name="connsiteX7" fmla="*/ 2265736 w 5167461"/>
                  <a:gd name="connsiteY7" fmla="*/ 492111 h 3706132"/>
                  <a:gd name="connsiteX8" fmla="*/ 519402 w 5167461"/>
                  <a:gd name="connsiteY8" fmla="*/ 1609332 h 3706132"/>
                  <a:gd name="connsiteX9" fmla="*/ 791242 w 5167461"/>
                  <a:gd name="connsiteY9" fmla="*/ 2866006 h 3706132"/>
                  <a:gd name="connsiteX10" fmla="*/ 1930966 w 5167461"/>
                  <a:gd name="connsiteY10" fmla="*/ 3178202 h 3706132"/>
                  <a:gd name="connsiteX11" fmla="*/ 4409859 w 5167461"/>
                  <a:gd name="connsiteY11" fmla="*/ 2080478 h 3706132"/>
                  <a:gd name="connsiteX12" fmla="*/ 2265736 w 5167461"/>
                  <a:gd name="connsiteY12" fmla="*/ 492111 h 3706132"/>
                  <a:gd name="connsiteX0" fmla="*/ 48602 w 5167461"/>
                  <a:gd name="connsiteY0" fmla="*/ 2967246 h 3706132"/>
                  <a:gd name="connsiteX1" fmla="*/ 119344 w 5167461"/>
                  <a:gd name="connsiteY1" fmla="*/ 1465740 h 3706132"/>
                  <a:gd name="connsiteX2" fmla="*/ 500020 w 5167461"/>
                  <a:gd name="connsiteY2" fmla="*/ 363690 h 3706132"/>
                  <a:gd name="connsiteX3" fmla="*/ 4577958 w 5167461"/>
                  <a:gd name="connsiteY3" fmla="*/ 354471 h 3706132"/>
                  <a:gd name="connsiteX4" fmla="*/ 4744322 w 5167461"/>
                  <a:gd name="connsiteY4" fmla="*/ 3386859 h 3706132"/>
                  <a:gd name="connsiteX5" fmla="*/ 794382 w 5167461"/>
                  <a:gd name="connsiteY5" fmla="*/ 3568098 h 3706132"/>
                  <a:gd name="connsiteX6" fmla="*/ 48602 w 5167461"/>
                  <a:gd name="connsiteY6" fmla="*/ 2967246 h 3706132"/>
                  <a:gd name="connsiteX7" fmla="*/ 2265736 w 5167461"/>
                  <a:gd name="connsiteY7" fmla="*/ 492111 h 3706132"/>
                  <a:gd name="connsiteX8" fmla="*/ 519402 w 5167461"/>
                  <a:gd name="connsiteY8" fmla="*/ 1609332 h 3706132"/>
                  <a:gd name="connsiteX9" fmla="*/ 791242 w 5167461"/>
                  <a:gd name="connsiteY9" fmla="*/ 2866006 h 3706132"/>
                  <a:gd name="connsiteX10" fmla="*/ 1930966 w 5167461"/>
                  <a:gd name="connsiteY10" fmla="*/ 3178202 h 3706132"/>
                  <a:gd name="connsiteX11" fmla="*/ 4409859 w 5167461"/>
                  <a:gd name="connsiteY11" fmla="*/ 2080478 h 3706132"/>
                  <a:gd name="connsiteX12" fmla="*/ 3480959 w 5167461"/>
                  <a:gd name="connsiteY12" fmla="*/ 1043037 h 3706132"/>
                  <a:gd name="connsiteX13" fmla="*/ 2265736 w 5167461"/>
                  <a:gd name="connsiteY13" fmla="*/ 492111 h 3706132"/>
                  <a:gd name="connsiteX0" fmla="*/ 48602 w 5167461"/>
                  <a:gd name="connsiteY0" fmla="*/ 2967246 h 3706132"/>
                  <a:gd name="connsiteX1" fmla="*/ 119344 w 5167461"/>
                  <a:gd name="connsiteY1" fmla="*/ 1465740 h 3706132"/>
                  <a:gd name="connsiteX2" fmla="*/ 500020 w 5167461"/>
                  <a:gd name="connsiteY2" fmla="*/ 363690 h 3706132"/>
                  <a:gd name="connsiteX3" fmla="*/ 4577958 w 5167461"/>
                  <a:gd name="connsiteY3" fmla="*/ 354471 h 3706132"/>
                  <a:gd name="connsiteX4" fmla="*/ 4744322 w 5167461"/>
                  <a:gd name="connsiteY4" fmla="*/ 3386859 h 3706132"/>
                  <a:gd name="connsiteX5" fmla="*/ 794382 w 5167461"/>
                  <a:gd name="connsiteY5" fmla="*/ 3568098 h 3706132"/>
                  <a:gd name="connsiteX6" fmla="*/ 48602 w 5167461"/>
                  <a:gd name="connsiteY6" fmla="*/ 2967246 h 3706132"/>
                  <a:gd name="connsiteX7" fmla="*/ 2265736 w 5167461"/>
                  <a:gd name="connsiteY7" fmla="*/ 492111 h 3706132"/>
                  <a:gd name="connsiteX8" fmla="*/ 519402 w 5167461"/>
                  <a:gd name="connsiteY8" fmla="*/ 1609332 h 3706132"/>
                  <a:gd name="connsiteX9" fmla="*/ 791242 w 5167461"/>
                  <a:gd name="connsiteY9" fmla="*/ 2866006 h 3706132"/>
                  <a:gd name="connsiteX10" fmla="*/ 1930966 w 5167461"/>
                  <a:gd name="connsiteY10" fmla="*/ 3178202 h 3706132"/>
                  <a:gd name="connsiteX11" fmla="*/ 4409859 w 5167461"/>
                  <a:gd name="connsiteY11" fmla="*/ 2080478 h 3706132"/>
                  <a:gd name="connsiteX12" fmla="*/ 4496656 w 5167461"/>
                  <a:gd name="connsiteY12" fmla="*/ 989942 h 3706132"/>
                  <a:gd name="connsiteX13" fmla="*/ 2265736 w 5167461"/>
                  <a:gd name="connsiteY13" fmla="*/ 492111 h 3706132"/>
                  <a:gd name="connsiteX0" fmla="*/ 48602 w 5167461"/>
                  <a:gd name="connsiteY0" fmla="*/ 2967246 h 3706132"/>
                  <a:gd name="connsiteX1" fmla="*/ 119344 w 5167461"/>
                  <a:gd name="connsiteY1" fmla="*/ 1465740 h 3706132"/>
                  <a:gd name="connsiteX2" fmla="*/ 500020 w 5167461"/>
                  <a:gd name="connsiteY2" fmla="*/ 363690 h 3706132"/>
                  <a:gd name="connsiteX3" fmla="*/ 4577958 w 5167461"/>
                  <a:gd name="connsiteY3" fmla="*/ 354471 h 3706132"/>
                  <a:gd name="connsiteX4" fmla="*/ 4744322 w 5167461"/>
                  <a:gd name="connsiteY4" fmla="*/ 3386859 h 3706132"/>
                  <a:gd name="connsiteX5" fmla="*/ 794382 w 5167461"/>
                  <a:gd name="connsiteY5" fmla="*/ 3568098 h 3706132"/>
                  <a:gd name="connsiteX6" fmla="*/ 48602 w 5167461"/>
                  <a:gd name="connsiteY6" fmla="*/ 2967246 h 3706132"/>
                  <a:gd name="connsiteX7" fmla="*/ 2265736 w 5167461"/>
                  <a:gd name="connsiteY7" fmla="*/ 492111 h 3706132"/>
                  <a:gd name="connsiteX8" fmla="*/ 519402 w 5167461"/>
                  <a:gd name="connsiteY8" fmla="*/ 1609332 h 3706132"/>
                  <a:gd name="connsiteX9" fmla="*/ 791242 w 5167461"/>
                  <a:gd name="connsiteY9" fmla="*/ 2866006 h 3706132"/>
                  <a:gd name="connsiteX10" fmla="*/ 1930966 w 5167461"/>
                  <a:gd name="connsiteY10" fmla="*/ 3178202 h 3706132"/>
                  <a:gd name="connsiteX11" fmla="*/ 3593813 w 5167461"/>
                  <a:gd name="connsiteY11" fmla="*/ 2547428 h 3706132"/>
                  <a:gd name="connsiteX12" fmla="*/ 4409859 w 5167461"/>
                  <a:gd name="connsiteY12" fmla="*/ 2080478 h 3706132"/>
                  <a:gd name="connsiteX13" fmla="*/ 4496656 w 5167461"/>
                  <a:gd name="connsiteY13" fmla="*/ 989942 h 3706132"/>
                  <a:gd name="connsiteX14" fmla="*/ 2265736 w 5167461"/>
                  <a:gd name="connsiteY14" fmla="*/ 492111 h 3706132"/>
                  <a:gd name="connsiteX0" fmla="*/ 48602 w 5167461"/>
                  <a:gd name="connsiteY0" fmla="*/ 2967246 h 3706132"/>
                  <a:gd name="connsiteX1" fmla="*/ 119344 w 5167461"/>
                  <a:gd name="connsiteY1" fmla="*/ 1465740 h 3706132"/>
                  <a:gd name="connsiteX2" fmla="*/ 500020 w 5167461"/>
                  <a:gd name="connsiteY2" fmla="*/ 363690 h 3706132"/>
                  <a:gd name="connsiteX3" fmla="*/ 4577958 w 5167461"/>
                  <a:gd name="connsiteY3" fmla="*/ 354471 h 3706132"/>
                  <a:gd name="connsiteX4" fmla="*/ 4744322 w 5167461"/>
                  <a:gd name="connsiteY4" fmla="*/ 3386859 h 3706132"/>
                  <a:gd name="connsiteX5" fmla="*/ 794382 w 5167461"/>
                  <a:gd name="connsiteY5" fmla="*/ 3568098 h 3706132"/>
                  <a:gd name="connsiteX6" fmla="*/ 48602 w 5167461"/>
                  <a:gd name="connsiteY6" fmla="*/ 2967246 h 3706132"/>
                  <a:gd name="connsiteX7" fmla="*/ 2265736 w 5167461"/>
                  <a:gd name="connsiteY7" fmla="*/ 492111 h 3706132"/>
                  <a:gd name="connsiteX8" fmla="*/ 519402 w 5167461"/>
                  <a:gd name="connsiteY8" fmla="*/ 1609332 h 3706132"/>
                  <a:gd name="connsiteX9" fmla="*/ 791242 w 5167461"/>
                  <a:gd name="connsiteY9" fmla="*/ 2866006 h 3706132"/>
                  <a:gd name="connsiteX10" fmla="*/ 1930966 w 5167461"/>
                  <a:gd name="connsiteY10" fmla="*/ 3178202 h 3706132"/>
                  <a:gd name="connsiteX11" fmla="*/ 3951188 w 5167461"/>
                  <a:gd name="connsiteY11" fmla="*/ 3096089 h 3706132"/>
                  <a:gd name="connsiteX12" fmla="*/ 4409859 w 5167461"/>
                  <a:gd name="connsiteY12" fmla="*/ 2080478 h 3706132"/>
                  <a:gd name="connsiteX13" fmla="*/ 4496656 w 5167461"/>
                  <a:gd name="connsiteY13" fmla="*/ 989942 h 3706132"/>
                  <a:gd name="connsiteX14" fmla="*/ 2265736 w 5167461"/>
                  <a:gd name="connsiteY14" fmla="*/ 492111 h 3706132"/>
                  <a:gd name="connsiteX0" fmla="*/ 48602 w 5167461"/>
                  <a:gd name="connsiteY0" fmla="*/ 2967246 h 3706132"/>
                  <a:gd name="connsiteX1" fmla="*/ 119344 w 5167461"/>
                  <a:gd name="connsiteY1" fmla="*/ 1465740 h 3706132"/>
                  <a:gd name="connsiteX2" fmla="*/ 500020 w 5167461"/>
                  <a:gd name="connsiteY2" fmla="*/ 363690 h 3706132"/>
                  <a:gd name="connsiteX3" fmla="*/ 4577958 w 5167461"/>
                  <a:gd name="connsiteY3" fmla="*/ 354471 h 3706132"/>
                  <a:gd name="connsiteX4" fmla="*/ 4744322 w 5167461"/>
                  <a:gd name="connsiteY4" fmla="*/ 3386859 h 3706132"/>
                  <a:gd name="connsiteX5" fmla="*/ 794382 w 5167461"/>
                  <a:gd name="connsiteY5" fmla="*/ 3568098 h 3706132"/>
                  <a:gd name="connsiteX6" fmla="*/ 48602 w 5167461"/>
                  <a:gd name="connsiteY6" fmla="*/ 2967246 h 3706132"/>
                  <a:gd name="connsiteX7" fmla="*/ 2265736 w 5167461"/>
                  <a:gd name="connsiteY7" fmla="*/ 492111 h 3706132"/>
                  <a:gd name="connsiteX8" fmla="*/ 519402 w 5167461"/>
                  <a:gd name="connsiteY8" fmla="*/ 1609332 h 3706132"/>
                  <a:gd name="connsiteX9" fmla="*/ 791242 w 5167461"/>
                  <a:gd name="connsiteY9" fmla="*/ 2866006 h 3706132"/>
                  <a:gd name="connsiteX10" fmla="*/ 1930966 w 5167461"/>
                  <a:gd name="connsiteY10" fmla="*/ 3178202 h 3706132"/>
                  <a:gd name="connsiteX11" fmla="*/ 4308563 w 5167461"/>
                  <a:gd name="connsiteY11" fmla="*/ 3078390 h 3706132"/>
                  <a:gd name="connsiteX12" fmla="*/ 4409859 w 5167461"/>
                  <a:gd name="connsiteY12" fmla="*/ 2080478 h 3706132"/>
                  <a:gd name="connsiteX13" fmla="*/ 4496656 w 5167461"/>
                  <a:gd name="connsiteY13" fmla="*/ 989942 h 3706132"/>
                  <a:gd name="connsiteX14" fmla="*/ 2265736 w 5167461"/>
                  <a:gd name="connsiteY14" fmla="*/ 492111 h 3706132"/>
                  <a:gd name="connsiteX0" fmla="*/ 48602 w 5167461"/>
                  <a:gd name="connsiteY0" fmla="*/ 2967246 h 3706132"/>
                  <a:gd name="connsiteX1" fmla="*/ 119344 w 5167461"/>
                  <a:gd name="connsiteY1" fmla="*/ 1465740 h 3706132"/>
                  <a:gd name="connsiteX2" fmla="*/ 500020 w 5167461"/>
                  <a:gd name="connsiteY2" fmla="*/ 363690 h 3706132"/>
                  <a:gd name="connsiteX3" fmla="*/ 4577958 w 5167461"/>
                  <a:gd name="connsiteY3" fmla="*/ 354471 h 3706132"/>
                  <a:gd name="connsiteX4" fmla="*/ 4744322 w 5167461"/>
                  <a:gd name="connsiteY4" fmla="*/ 3386859 h 3706132"/>
                  <a:gd name="connsiteX5" fmla="*/ 794382 w 5167461"/>
                  <a:gd name="connsiteY5" fmla="*/ 3568098 h 3706132"/>
                  <a:gd name="connsiteX6" fmla="*/ 48602 w 5167461"/>
                  <a:gd name="connsiteY6" fmla="*/ 2967246 h 3706132"/>
                  <a:gd name="connsiteX7" fmla="*/ 2265736 w 5167461"/>
                  <a:gd name="connsiteY7" fmla="*/ 492111 h 3706132"/>
                  <a:gd name="connsiteX8" fmla="*/ 519402 w 5167461"/>
                  <a:gd name="connsiteY8" fmla="*/ 1609332 h 3706132"/>
                  <a:gd name="connsiteX9" fmla="*/ 791242 w 5167461"/>
                  <a:gd name="connsiteY9" fmla="*/ 2866006 h 3706132"/>
                  <a:gd name="connsiteX10" fmla="*/ 1930966 w 5167461"/>
                  <a:gd name="connsiteY10" fmla="*/ 3178202 h 3706132"/>
                  <a:gd name="connsiteX11" fmla="*/ 4195708 w 5167461"/>
                  <a:gd name="connsiteY11" fmla="*/ 3007596 h 3706132"/>
                  <a:gd name="connsiteX12" fmla="*/ 4409859 w 5167461"/>
                  <a:gd name="connsiteY12" fmla="*/ 2080478 h 3706132"/>
                  <a:gd name="connsiteX13" fmla="*/ 4496656 w 5167461"/>
                  <a:gd name="connsiteY13" fmla="*/ 989942 h 3706132"/>
                  <a:gd name="connsiteX14" fmla="*/ 2265736 w 5167461"/>
                  <a:gd name="connsiteY14" fmla="*/ 492111 h 3706132"/>
                  <a:gd name="connsiteX0" fmla="*/ 48602 w 5167461"/>
                  <a:gd name="connsiteY0" fmla="*/ 2967246 h 3706132"/>
                  <a:gd name="connsiteX1" fmla="*/ 119344 w 5167461"/>
                  <a:gd name="connsiteY1" fmla="*/ 1465740 h 3706132"/>
                  <a:gd name="connsiteX2" fmla="*/ 500020 w 5167461"/>
                  <a:gd name="connsiteY2" fmla="*/ 363690 h 3706132"/>
                  <a:gd name="connsiteX3" fmla="*/ 4577958 w 5167461"/>
                  <a:gd name="connsiteY3" fmla="*/ 354471 h 3706132"/>
                  <a:gd name="connsiteX4" fmla="*/ 4744322 w 5167461"/>
                  <a:gd name="connsiteY4" fmla="*/ 3386859 h 3706132"/>
                  <a:gd name="connsiteX5" fmla="*/ 794382 w 5167461"/>
                  <a:gd name="connsiteY5" fmla="*/ 3568098 h 3706132"/>
                  <a:gd name="connsiteX6" fmla="*/ 48602 w 5167461"/>
                  <a:gd name="connsiteY6" fmla="*/ 2967246 h 3706132"/>
                  <a:gd name="connsiteX7" fmla="*/ 2265736 w 5167461"/>
                  <a:gd name="connsiteY7" fmla="*/ 492111 h 3706132"/>
                  <a:gd name="connsiteX8" fmla="*/ 519402 w 5167461"/>
                  <a:gd name="connsiteY8" fmla="*/ 1609332 h 3706132"/>
                  <a:gd name="connsiteX9" fmla="*/ 791242 w 5167461"/>
                  <a:gd name="connsiteY9" fmla="*/ 2866006 h 3706132"/>
                  <a:gd name="connsiteX10" fmla="*/ 1930966 w 5167461"/>
                  <a:gd name="connsiteY10" fmla="*/ 3178202 h 3706132"/>
                  <a:gd name="connsiteX11" fmla="*/ 4195708 w 5167461"/>
                  <a:gd name="connsiteY11" fmla="*/ 3007596 h 3706132"/>
                  <a:gd name="connsiteX12" fmla="*/ 4409859 w 5167461"/>
                  <a:gd name="connsiteY12" fmla="*/ 2080478 h 3706132"/>
                  <a:gd name="connsiteX13" fmla="*/ 4496656 w 5167461"/>
                  <a:gd name="connsiteY13" fmla="*/ 989942 h 3706132"/>
                  <a:gd name="connsiteX14" fmla="*/ 2265736 w 5167461"/>
                  <a:gd name="connsiteY14" fmla="*/ 492111 h 3706132"/>
                  <a:gd name="connsiteX0" fmla="*/ 48602 w 5234536"/>
                  <a:gd name="connsiteY0" fmla="*/ 2967246 h 3619195"/>
                  <a:gd name="connsiteX1" fmla="*/ 119344 w 5234536"/>
                  <a:gd name="connsiteY1" fmla="*/ 1465740 h 3619195"/>
                  <a:gd name="connsiteX2" fmla="*/ 500020 w 5234536"/>
                  <a:gd name="connsiteY2" fmla="*/ 363690 h 3619195"/>
                  <a:gd name="connsiteX3" fmla="*/ 4577958 w 5234536"/>
                  <a:gd name="connsiteY3" fmla="*/ 354471 h 3619195"/>
                  <a:gd name="connsiteX4" fmla="*/ 5154978 w 5234536"/>
                  <a:gd name="connsiteY4" fmla="*/ 1804082 h 3619195"/>
                  <a:gd name="connsiteX5" fmla="*/ 4744322 w 5234536"/>
                  <a:gd name="connsiteY5" fmla="*/ 3386859 h 3619195"/>
                  <a:gd name="connsiteX6" fmla="*/ 794382 w 5234536"/>
                  <a:gd name="connsiteY6" fmla="*/ 3568098 h 3619195"/>
                  <a:gd name="connsiteX7" fmla="*/ 48602 w 5234536"/>
                  <a:gd name="connsiteY7" fmla="*/ 2967246 h 3619195"/>
                  <a:gd name="connsiteX8" fmla="*/ 2265736 w 5234536"/>
                  <a:gd name="connsiteY8" fmla="*/ 492111 h 3619195"/>
                  <a:gd name="connsiteX9" fmla="*/ 519402 w 5234536"/>
                  <a:gd name="connsiteY9" fmla="*/ 1609332 h 3619195"/>
                  <a:gd name="connsiteX10" fmla="*/ 791242 w 5234536"/>
                  <a:gd name="connsiteY10" fmla="*/ 2866006 h 3619195"/>
                  <a:gd name="connsiteX11" fmla="*/ 1930966 w 5234536"/>
                  <a:gd name="connsiteY11" fmla="*/ 3178202 h 3619195"/>
                  <a:gd name="connsiteX12" fmla="*/ 4195708 w 5234536"/>
                  <a:gd name="connsiteY12" fmla="*/ 3007596 h 3619195"/>
                  <a:gd name="connsiteX13" fmla="*/ 4409859 w 5234536"/>
                  <a:gd name="connsiteY13" fmla="*/ 2080478 h 3619195"/>
                  <a:gd name="connsiteX14" fmla="*/ 4496656 w 5234536"/>
                  <a:gd name="connsiteY14" fmla="*/ 989942 h 3619195"/>
                  <a:gd name="connsiteX15" fmla="*/ 2265736 w 5234536"/>
                  <a:gd name="connsiteY15" fmla="*/ 492111 h 3619195"/>
                  <a:gd name="connsiteX0" fmla="*/ 48602 w 5115446"/>
                  <a:gd name="connsiteY0" fmla="*/ 2870860 h 3524502"/>
                  <a:gd name="connsiteX1" fmla="*/ 119344 w 5115446"/>
                  <a:gd name="connsiteY1" fmla="*/ 1369354 h 3524502"/>
                  <a:gd name="connsiteX2" fmla="*/ 500020 w 5115446"/>
                  <a:gd name="connsiteY2" fmla="*/ 267304 h 3524502"/>
                  <a:gd name="connsiteX3" fmla="*/ 4577958 w 5115446"/>
                  <a:gd name="connsiteY3" fmla="*/ 258085 h 3524502"/>
                  <a:gd name="connsiteX4" fmla="*/ 4929267 w 5115446"/>
                  <a:gd name="connsiteY4" fmla="*/ 1672298 h 3524502"/>
                  <a:gd name="connsiteX5" fmla="*/ 4744322 w 5115446"/>
                  <a:gd name="connsiteY5" fmla="*/ 3290473 h 3524502"/>
                  <a:gd name="connsiteX6" fmla="*/ 794382 w 5115446"/>
                  <a:gd name="connsiteY6" fmla="*/ 3471712 h 3524502"/>
                  <a:gd name="connsiteX7" fmla="*/ 48602 w 5115446"/>
                  <a:gd name="connsiteY7" fmla="*/ 2870860 h 3524502"/>
                  <a:gd name="connsiteX8" fmla="*/ 2265736 w 5115446"/>
                  <a:gd name="connsiteY8" fmla="*/ 395725 h 3524502"/>
                  <a:gd name="connsiteX9" fmla="*/ 519402 w 5115446"/>
                  <a:gd name="connsiteY9" fmla="*/ 1512946 h 3524502"/>
                  <a:gd name="connsiteX10" fmla="*/ 791242 w 5115446"/>
                  <a:gd name="connsiteY10" fmla="*/ 2769620 h 3524502"/>
                  <a:gd name="connsiteX11" fmla="*/ 1930966 w 5115446"/>
                  <a:gd name="connsiteY11" fmla="*/ 3081816 h 3524502"/>
                  <a:gd name="connsiteX12" fmla="*/ 4195708 w 5115446"/>
                  <a:gd name="connsiteY12" fmla="*/ 2911210 h 3524502"/>
                  <a:gd name="connsiteX13" fmla="*/ 4409859 w 5115446"/>
                  <a:gd name="connsiteY13" fmla="*/ 1984092 h 3524502"/>
                  <a:gd name="connsiteX14" fmla="*/ 4496656 w 5115446"/>
                  <a:gd name="connsiteY14" fmla="*/ 893556 h 3524502"/>
                  <a:gd name="connsiteX15" fmla="*/ 2265736 w 5115446"/>
                  <a:gd name="connsiteY15" fmla="*/ 395725 h 3524502"/>
                  <a:gd name="connsiteX0" fmla="*/ 48602 w 5020555"/>
                  <a:gd name="connsiteY0" fmla="*/ 2870860 h 3540870"/>
                  <a:gd name="connsiteX1" fmla="*/ 119344 w 5020555"/>
                  <a:gd name="connsiteY1" fmla="*/ 1369354 h 3540870"/>
                  <a:gd name="connsiteX2" fmla="*/ 500020 w 5020555"/>
                  <a:gd name="connsiteY2" fmla="*/ 267304 h 3540870"/>
                  <a:gd name="connsiteX3" fmla="*/ 4577958 w 5020555"/>
                  <a:gd name="connsiteY3" fmla="*/ 258085 h 3540870"/>
                  <a:gd name="connsiteX4" fmla="*/ 4929267 w 5020555"/>
                  <a:gd name="connsiteY4" fmla="*/ 1672298 h 3540870"/>
                  <a:gd name="connsiteX5" fmla="*/ 4274093 w 5020555"/>
                  <a:gd name="connsiteY5" fmla="*/ 3325870 h 3540870"/>
                  <a:gd name="connsiteX6" fmla="*/ 794382 w 5020555"/>
                  <a:gd name="connsiteY6" fmla="*/ 3471712 h 3540870"/>
                  <a:gd name="connsiteX7" fmla="*/ 48602 w 5020555"/>
                  <a:gd name="connsiteY7" fmla="*/ 2870860 h 3540870"/>
                  <a:gd name="connsiteX8" fmla="*/ 2265736 w 5020555"/>
                  <a:gd name="connsiteY8" fmla="*/ 395725 h 3540870"/>
                  <a:gd name="connsiteX9" fmla="*/ 519402 w 5020555"/>
                  <a:gd name="connsiteY9" fmla="*/ 1512946 h 3540870"/>
                  <a:gd name="connsiteX10" fmla="*/ 791242 w 5020555"/>
                  <a:gd name="connsiteY10" fmla="*/ 2769620 h 3540870"/>
                  <a:gd name="connsiteX11" fmla="*/ 1930966 w 5020555"/>
                  <a:gd name="connsiteY11" fmla="*/ 3081816 h 3540870"/>
                  <a:gd name="connsiteX12" fmla="*/ 4195708 w 5020555"/>
                  <a:gd name="connsiteY12" fmla="*/ 2911210 h 3540870"/>
                  <a:gd name="connsiteX13" fmla="*/ 4409859 w 5020555"/>
                  <a:gd name="connsiteY13" fmla="*/ 1984092 h 3540870"/>
                  <a:gd name="connsiteX14" fmla="*/ 4496656 w 5020555"/>
                  <a:gd name="connsiteY14" fmla="*/ 893556 h 3540870"/>
                  <a:gd name="connsiteX15" fmla="*/ 2265736 w 5020555"/>
                  <a:gd name="connsiteY15" fmla="*/ 395725 h 3540870"/>
                  <a:gd name="connsiteX0" fmla="*/ 48602 w 5020555"/>
                  <a:gd name="connsiteY0" fmla="*/ 2870860 h 3540870"/>
                  <a:gd name="connsiteX1" fmla="*/ 119344 w 5020555"/>
                  <a:gd name="connsiteY1" fmla="*/ 1369354 h 3540870"/>
                  <a:gd name="connsiteX2" fmla="*/ 500020 w 5020555"/>
                  <a:gd name="connsiteY2" fmla="*/ 267304 h 3540870"/>
                  <a:gd name="connsiteX3" fmla="*/ 4577958 w 5020555"/>
                  <a:gd name="connsiteY3" fmla="*/ 258085 h 3540870"/>
                  <a:gd name="connsiteX4" fmla="*/ 4929267 w 5020555"/>
                  <a:gd name="connsiteY4" fmla="*/ 1672298 h 3540870"/>
                  <a:gd name="connsiteX5" fmla="*/ 4274093 w 5020555"/>
                  <a:gd name="connsiteY5" fmla="*/ 3325870 h 3540870"/>
                  <a:gd name="connsiteX6" fmla="*/ 794382 w 5020555"/>
                  <a:gd name="connsiteY6" fmla="*/ 3471712 h 3540870"/>
                  <a:gd name="connsiteX7" fmla="*/ 48602 w 5020555"/>
                  <a:gd name="connsiteY7" fmla="*/ 2870860 h 3540870"/>
                  <a:gd name="connsiteX8" fmla="*/ 2265736 w 5020555"/>
                  <a:gd name="connsiteY8" fmla="*/ 395725 h 3540870"/>
                  <a:gd name="connsiteX9" fmla="*/ 519402 w 5020555"/>
                  <a:gd name="connsiteY9" fmla="*/ 1512946 h 3540870"/>
                  <a:gd name="connsiteX10" fmla="*/ 791242 w 5020555"/>
                  <a:gd name="connsiteY10" fmla="*/ 2769620 h 3540870"/>
                  <a:gd name="connsiteX11" fmla="*/ 1930966 w 5020555"/>
                  <a:gd name="connsiteY11" fmla="*/ 3081816 h 3540870"/>
                  <a:gd name="connsiteX12" fmla="*/ 4195708 w 5020555"/>
                  <a:gd name="connsiteY12" fmla="*/ 2911210 h 3540870"/>
                  <a:gd name="connsiteX13" fmla="*/ 4409859 w 5020555"/>
                  <a:gd name="connsiteY13" fmla="*/ 1984092 h 3540870"/>
                  <a:gd name="connsiteX14" fmla="*/ 4647130 w 5020555"/>
                  <a:gd name="connsiteY14" fmla="*/ 911255 h 3540870"/>
                  <a:gd name="connsiteX15" fmla="*/ 2265736 w 5020555"/>
                  <a:gd name="connsiteY15" fmla="*/ 395725 h 3540870"/>
                  <a:gd name="connsiteX0" fmla="*/ 48602 w 5020555"/>
                  <a:gd name="connsiteY0" fmla="*/ 2870860 h 3540870"/>
                  <a:gd name="connsiteX1" fmla="*/ 119344 w 5020555"/>
                  <a:gd name="connsiteY1" fmla="*/ 1369354 h 3540870"/>
                  <a:gd name="connsiteX2" fmla="*/ 500020 w 5020555"/>
                  <a:gd name="connsiteY2" fmla="*/ 267304 h 3540870"/>
                  <a:gd name="connsiteX3" fmla="*/ 4577958 w 5020555"/>
                  <a:gd name="connsiteY3" fmla="*/ 258085 h 3540870"/>
                  <a:gd name="connsiteX4" fmla="*/ 4929267 w 5020555"/>
                  <a:gd name="connsiteY4" fmla="*/ 1672298 h 3540870"/>
                  <a:gd name="connsiteX5" fmla="*/ 4274093 w 5020555"/>
                  <a:gd name="connsiteY5" fmla="*/ 3325870 h 3540870"/>
                  <a:gd name="connsiteX6" fmla="*/ 794382 w 5020555"/>
                  <a:gd name="connsiteY6" fmla="*/ 3471712 h 3540870"/>
                  <a:gd name="connsiteX7" fmla="*/ 48602 w 5020555"/>
                  <a:gd name="connsiteY7" fmla="*/ 2870860 h 3540870"/>
                  <a:gd name="connsiteX8" fmla="*/ 2265736 w 5020555"/>
                  <a:gd name="connsiteY8" fmla="*/ 395725 h 3540870"/>
                  <a:gd name="connsiteX9" fmla="*/ 519402 w 5020555"/>
                  <a:gd name="connsiteY9" fmla="*/ 1512946 h 3540870"/>
                  <a:gd name="connsiteX10" fmla="*/ 791242 w 5020555"/>
                  <a:gd name="connsiteY10" fmla="*/ 2769620 h 3540870"/>
                  <a:gd name="connsiteX11" fmla="*/ 1930966 w 5020555"/>
                  <a:gd name="connsiteY11" fmla="*/ 3081816 h 3540870"/>
                  <a:gd name="connsiteX12" fmla="*/ 4195708 w 5020555"/>
                  <a:gd name="connsiteY12" fmla="*/ 2911210 h 3540870"/>
                  <a:gd name="connsiteX13" fmla="*/ 4409859 w 5020555"/>
                  <a:gd name="connsiteY13" fmla="*/ 1984092 h 3540870"/>
                  <a:gd name="connsiteX14" fmla="*/ 4910459 w 5020555"/>
                  <a:gd name="connsiteY14" fmla="*/ 1070544 h 3540870"/>
                  <a:gd name="connsiteX15" fmla="*/ 2265736 w 5020555"/>
                  <a:gd name="connsiteY15" fmla="*/ 395725 h 3540870"/>
                  <a:gd name="connsiteX0" fmla="*/ 48602 w 5020555"/>
                  <a:gd name="connsiteY0" fmla="*/ 2870860 h 3540870"/>
                  <a:gd name="connsiteX1" fmla="*/ 119344 w 5020555"/>
                  <a:gd name="connsiteY1" fmla="*/ 1369354 h 3540870"/>
                  <a:gd name="connsiteX2" fmla="*/ 500020 w 5020555"/>
                  <a:gd name="connsiteY2" fmla="*/ 267304 h 3540870"/>
                  <a:gd name="connsiteX3" fmla="*/ 4577958 w 5020555"/>
                  <a:gd name="connsiteY3" fmla="*/ 258085 h 3540870"/>
                  <a:gd name="connsiteX4" fmla="*/ 4929267 w 5020555"/>
                  <a:gd name="connsiteY4" fmla="*/ 1672298 h 3540870"/>
                  <a:gd name="connsiteX5" fmla="*/ 4274093 w 5020555"/>
                  <a:gd name="connsiteY5" fmla="*/ 3325870 h 3540870"/>
                  <a:gd name="connsiteX6" fmla="*/ 794382 w 5020555"/>
                  <a:gd name="connsiteY6" fmla="*/ 3471712 h 3540870"/>
                  <a:gd name="connsiteX7" fmla="*/ 48602 w 5020555"/>
                  <a:gd name="connsiteY7" fmla="*/ 2870860 h 3540870"/>
                  <a:gd name="connsiteX8" fmla="*/ 2265736 w 5020555"/>
                  <a:gd name="connsiteY8" fmla="*/ 395725 h 3540870"/>
                  <a:gd name="connsiteX9" fmla="*/ 519402 w 5020555"/>
                  <a:gd name="connsiteY9" fmla="*/ 1512946 h 3540870"/>
                  <a:gd name="connsiteX10" fmla="*/ 791242 w 5020555"/>
                  <a:gd name="connsiteY10" fmla="*/ 2769620 h 3540870"/>
                  <a:gd name="connsiteX11" fmla="*/ 1930966 w 5020555"/>
                  <a:gd name="connsiteY11" fmla="*/ 3081816 h 3540870"/>
                  <a:gd name="connsiteX12" fmla="*/ 4195708 w 5020555"/>
                  <a:gd name="connsiteY12" fmla="*/ 2911210 h 3540870"/>
                  <a:gd name="connsiteX13" fmla="*/ 4409859 w 5020555"/>
                  <a:gd name="connsiteY13" fmla="*/ 1984092 h 3540870"/>
                  <a:gd name="connsiteX14" fmla="*/ 4402610 w 5020555"/>
                  <a:gd name="connsiteY14" fmla="*/ 911255 h 3540870"/>
                  <a:gd name="connsiteX15" fmla="*/ 2265736 w 5020555"/>
                  <a:gd name="connsiteY15" fmla="*/ 395725 h 3540870"/>
                  <a:gd name="connsiteX0" fmla="*/ 48602 w 5020555"/>
                  <a:gd name="connsiteY0" fmla="*/ 2870860 h 3540870"/>
                  <a:gd name="connsiteX1" fmla="*/ 119344 w 5020555"/>
                  <a:gd name="connsiteY1" fmla="*/ 1369354 h 3540870"/>
                  <a:gd name="connsiteX2" fmla="*/ 500020 w 5020555"/>
                  <a:gd name="connsiteY2" fmla="*/ 267304 h 3540870"/>
                  <a:gd name="connsiteX3" fmla="*/ 4577958 w 5020555"/>
                  <a:gd name="connsiteY3" fmla="*/ 258085 h 3540870"/>
                  <a:gd name="connsiteX4" fmla="*/ 4929267 w 5020555"/>
                  <a:gd name="connsiteY4" fmla="*/ 1672298 h 3540870"/>
                  <a:gd name="connsiteX5" fmla="*/ 4274093 w 5020555"/>
                  <a:gd name="connsiteY5" fmla="*/ 3325870 h 3540870"/>
                  <a:gd name="connsiteX6" fmla="*/ 794382 w 5020555"/>
                  <a:gd name="connsiteY6" fmla="*/ 3471712 h 3540870"/>
                  <a:gd name="connsiteX7" fmla="*/ 48602 w 5020555"/>
                  <a:gd name="connsiteY7" fmla="*/ 2870860 h 3540870"/>
                  <a:gd name="connsiteX8" fmla="*/ 2265736 w 5020555"/>
                  <a:gd name="connsiteY8" fmla="*/ 395725 h 3540870"/>
                  <a:gd name="connsiteX9" fmla="*/ 519402 w 5020555"/>
                  <a:gd name="connsiteY9" fmla="*/ 1512946 h 3540870"/>
                  <a:gd name="connsiteX10" fmla="*/ 791242 w 5020555"/>
                  <a:gd name="connsiteY10" fmla="*/ 2769620 h 3540870"/>
                  <a:gd name="connsiteX11" fmla="*/ 1930966 w 5020555"/>
                  <a:gd name="connsiteY11" fmla="*/ 3081816 h 3540870"/>
                  <a:gd name="connsiteX12" fmla="*/ 4195708 w 5020555"/>
                  <a:gd name="connsiteY12" fmla="*/ 2911210 h 3540870"/>
                  <a:gd name="connsiteX13" fmla="*/ 4409859 w 5020555"/>
                  <a:gd name="connsiteY13" fmla="*/ 1984092 h 3540870"/>
                  <a:gd name="connsiteX14" fmla="*/ 4402610 w 5020555"/>
                  <a:gd name="connsiteY14" fmla="*/ 911255 h 3540870"/>
                  <a:gd name="connsiteX15" fmla="*/ 2265736 w 5020555"/>
                  <a:gd name="connsiteY15" fmla="*/ 395725 h 3540870"/>
                  <a:gd name="connsiteX0" fmla="*/ 48602 w 5020555"/>
                  <a:gd name="connsiteY0" fmla="*/ 2870860 h 3540870"/>
                  <a:gd name="connsiteX1" fmla="*/ 119344 w 5020555"/>
                  <a:gd name="connsiteY1" fmla="*/ 1369354 h 3540870"/>
                  <a:gd name="connsiteX2" fmla="*/ 500020 w 5020555"/>
                  <a:gd name="connsiteY2" fmla="*/ 267304 h 3540870"/>
                  <a:gd name="connsiteX3" fmla="*/ 4577958 w 5020555"/>
                  <a:gd name="connsiteY3" fmla="*/ 258085 h 3540870"/>
                  <a:gd name="connsiteX4" fmla="*/ 4929267 w 5020555"/>
                  <a:gd name="connsiteY4" fmla="*/ 1672298 h 3540870"/>
                  <a:gd name="connsiteX5" fmla="*/ 4274093 w 5020555"/>
                  <a:gd name="connsiteY5" fmla="*/ 3325870 h 3540870"/>
                  <a:gd name="connsiteX6" fmla="*/ 794382 w 5020555"/>
                  <a:gd name="connsiteY6" fmla="*/ 3471712 h 3540870"/>
                  <a:gd name="connsiteX7" fmla="*/ 48602 w 5020555"/>
                  <a:gd name="connsiteY7" fmla="*/ 2870860 h 3540870"/>
                  <a:gd name="connsiteX8" fmla="*/ 2265736 w 5020555"/>
                  <a:gd name="connsiteY8" fmla="*/ 395725 h 3540870"/>
                  <a:gd name="connsiteX9" fmla="*/ 519402 w 5020555"/>
                  <a:gd name="connsiteY9" fmla="*/ 1512946 h 3540870"/>
                  <a:gd name="connsiteX10" fmla="*/ 791242 w 5020555"/>
                  <a:gd name="connsiteY10" fmla="*/ 2769620 h 3540870"/>
                  <a:gd name="connsiteX11" fmla="*/ 1930966 w 5020555"/>
                  <a:gd name="connsiteY11" fmla="*/ 3081816 h 3540870"/>
                  <a:gd name="connsiteX12" fmla="*/ 4195708 w 5020555"/>
                  <a:gd name="connsiteY12" fmla="*/ 2911210 h 3540870"/>
                  <a:gd name="connsiteX13" fmla="*/ 4409859 w 5020555"/>
                  <a:gd name="connsiteY13" fmla="*/ 1984092 h 3540870"/>
                  <a:gd name="connsiteX14" fmla="*/ 4402610 w 5020555"/>
                  <a:gd name="connsiteY14" fmla="*/ 911255 h 3540870"/>
                  <a:gd name="connsiteX15" fmla="*/ 2265736 w 5020555"/>
                  <a:gd name="connsiteY15" fmla="*/ 395725 h 3540870"/>
                  <a:gd name="connsiteX0" fmla="*/ 48602 w 5020555"/>
                  <a:gd name="connsiteY0" fmla="*/ 2870860 h 3540870"/>
                  <a:gd name="connsiteX1" fmla="*/ 119344 w 5020555"/>
                  <a:gd name="connsiteY1" fmla="*/ 1369354 h 3540870"/>
                  <a:gd name="connsiteX2" fmla="*/ 500020 w 5020555"/>
                  <a:gd name="connsiteY2" fmla="*/ 267304 h 3540870"/>
                  <a:gd name="connsiteX3" fmla="*/ 4577958 w 5020555"/>
                  <a:gd name="connsiteY3" fmla="*/ 258085 h 3540870"/>
                  <a:gd name="connsiteX4" fmla="*/ 4929267 w 5020555"/>
                  <a:gd name="connsiteY4" fmla="*/ 1672298 h 3540870"/>
                  <a:gd name="connsiteX5" fmla="*/ 4274093 w 5020555"/>
                  <a:gd name="connsiteY5" fmla="*/ 3325870 h 3540870"/>
                  <a:gd name="connsiteX6" fmla="*/ 794382 w 5020555"/>
                  <a:gd name="connsiteY6" fmla="*/ 3471712 h 3540870"/>
                  <a:gd name="connsiteX7" fmla="*/ 48602 w 5020555"/>
                  <a:gd name="connsiteY7" fmla="*/ 2870860 h 3540870"/>
                  <a:gd name="connsiteX8" fmla="*/ 2265736 w 5020555"/>
                  <a:gd name="connsiteY8" fmla="*/ 395725 h 3540870"/>
                  <a:gd name="connsiteX9" fmla="*/ 613448 w 5020555"/>
                  <a:gd name="connsiteY9" fmla="*/ 1105875 h 3540870"/>
                  <a:gd name="connsiteX10" fmla="*/ 791242 w 5020555"/>
                  <a:gd name="connsiteY10" fmla="*/ 2769620 h 3540870"/>
                  <a:gd name="connsiteX11" fmla="*/ 1930966 w 5020555"/>
                  <a:gd name="connsiteY11" fmla="*/ 3081816 h 3540870"/>
                  <a:gd name="connsiteX12" fmla="*/ 4195708 w 5020555"/>
                  <a:gd name="connsiteY12" fmla="*/ 2911210 h 3540870"/>
                  <a:gd name="connsiteX13" fmla="*/ 4409859 w 5020555"/>
                  <a:gd name="connsiteY13" fmla="*/ 1984092 h 3540870"/>
                  <a:gd name="connsiteX14" fmla="*/ 4402610 w 5020555"/>
                  <a:gd name="connsiteY14" fmla="*/ 911255 h 3540870"/>
                  <a:gd name="connsiteX15" fmla="*/ 2265736 w 5020555"/>
                  <a:gd name="connsiteY15" fmla="*/ 395725 h 3540870"/>
                  <a:gd name="connsiteX0" fmla="*/ 94904 w 4935193"/>
                  <a:gd name="connsiteY0" fmla="*/ 3189437 h 3519843"/>
                  <a:gd name="connsiteX1" fmla="*/ 33982 w 4935193"/>
                  <a:gd name="connsiteY1" fmla="*/ 1369354 h 3519843"/>
                  <a:gd name="connsiteX2" fmla="*/ 414658 w 4935193"/>
                  <a:gd name="connsiteY2" fmla="*/ 267304 h 3519843"/>
                  <a:gd name="connsiteX3" fmla="*/ 4492596 w 4935193"/>
                  <a:gd name="connsiteY3" fmla="*/ 258085 h 3519843"/>
                  <a:gd name="connsiteX4" fmla="*/ 4843905 w 4935193"/>
                  <a:gd name="connsiteY4" fmla="*/ 1672298 h 3519843"/>
                  <a:gd name="connsiteX5" fmla="*/ 4188731 w 4935193"/>
                  <a:gd name="connsiteY5" fmla="*/ 3325870 h 3519843"/>
                  <a:gd name="connsiteX6" fmla="*/ 709020 w 4935193"/>
                  <a:gd name="connsiteY6" fmla="*/ 3471712 h 3519843"/>
                  <a:gd name="connsiteX7" fmla="*/ 94904 w 4935193"/>
                  <a:gd name="connsiteY7" fmla="*/ 3189437 h 3519843"/>
                  <a:gd name="connsiteX8" fmla="*/ 2180374 w 4935193"/>
                  <a:gd name="connsiteY8" fmla="*/ 395725 h 3519843"/>
                  <a:gd name="connsiteX9" fmla="*/ 528086 w 4935193"/>
                  <a:gd name="connsiteY9" fmla="*/ 1105875 h 3519843"/>
                  <a:gd name="connsiteX10" fmla="*/ 705880 w 4935193"/>
                  <a:gd name="connsiteY10" fmla="*/ 2769620 h 3519843"/>
                  <a:gd name="connsiteX11" fmla="*/ 1845604 w 4935193"/>
                  <a:gd name="connsiteY11" fmla="*/ 3081816 h 3519843"/>
                  <a:gd name="connsiteX12" fmla="*/ 4110346 w 4935193"/>
                  <a:gd name="connsiteY12" fmla="*/ 2911210 h 3519843"/>
                  <a:gd name="connsiteX13" fmla="*/ 4324497 w 4935193"/>
                  <a:gd name="connsiteY13" fmla="*/ 1984092 h 3519843"/>
                  <a:gd name="connsiteX14" fmla="*/ 4317248 w 4935193"/>
                  <a:gd name="connsiteY14" fmla="*/ 911255 h 3519843"/>
                  <a:gd name="connsiteX15" fmla="*/ 2180374 w 4935193"/>
                  <a:gd name="connsiteY15" fmla="*/ 395725 h 3519843"/>
                  <a:gd name="connsiteX0" fmla="*/ 494383 w 4902061"/>
                  <a:gd name="connsiteY0" fmla="*/ 3454918 h 3620256"/>
                  <a:gd name="connsiteX1" fmla="*/ 850 w 4902061"/>
                  <a:gd name="connsiteY1" fmla="*/ 1369354 h 3620256"/>
                  <a:gd name="connsiteX2" fmla="*/ 381526 w 4902061"/>
                  <a:gd name="connsiteY2" fmla="*/ 267304 h 3620256"/>
                  <a:gd name="connsiteX3" fmla="*/ 4459464 w 4902061"/>
                  <a:gd name="connsiteY3" fmla="*/ 258085 h 3620256"/>
                  <a:gd name="connsiteX4" fmla="*/ 4810773 w 4902061"/>
                  <a:gd name="connsiteY4" fmla="*/ 1672298 h 3620256"/>
                  <a:gd name="connsiteX5" fmla="*/ 4155599 w 4902061"/>
                  <a:gd name="connsiteY5" fmla="*/ 3325870 h 3620256"/>
                  <a:gd name="connsiteX6" fmla="*/ 675888 w 4902061"/>
                  <a:gd name="connsiteY6" fmla="*/ 3471712 h 3620256"/>
                  <a:gd name="connsiteX7" fmla="*/ 494383 w 4902061"/>
                  <a:gd name="connsiteY7" fmla="*/ 3454918 h 3620256"/>
                  <a:gd name="connsiteX8" fmla="*/ 2147242 w 4902061"/>
                  <a:gd name="connsiteY8" fmla="*/ 395725 h 3620256"/>
                  <a:gd name="connsiteX9" fmla="*/ 494954 w 4902061"/>
                  <a:gd name="connsiteY9" fmla="*/ 1105875 h 3620256"/>
                  <a:gd name="connsiteX10" fmla="*/ 672748 w 4902061"/>
                  <a:gd name="connsiteY10" fmla="*/ 2769620 h 3620256"/>
                  <a:gd name="connsiteX11" fmla="*/ 1812472 w 4902061"/>
                  <a:gd name="connsiteY11" fmla="*/ 3081816 h 3620256"/>
                  <a:gd name="connsiteX12" fmla="*/ 4077214 w 4902061"/>
                  <a:gd name="connsiteY12" fmla="*/ 2911210 h 3620256"/>
                  <a:gd name="connsiteX13" fmla="*/ 4291365 w 4902061"/>
                  <a:gd name="connsiteY13" fmla="*/ 1984092 h 3620256"/>
                  <a:gd name="connsiteX14" fmla="*/ 4284116 w 4902061"/>
                  <a:gd name="connsiteY14" fmla="*/ 911255 h 3620256"/>
                  <a:gd name="connsiteX15" fmla="*/ 2147242 w 4902061"/>
                  <a:gd name="connsiteY15" fmla="*/ 395725 h 3620256"/>
                  <a:gd name="connsiteX0" fmla="*/ 675888 w 4902061"/>
                  <a:gd name="connsiteY0" fmla="*/ 3471712 h 3647985"/>
                  <a:gd name="connsiteX1" fmla="*/ 850 w 4902061"/>
                  <a:gd name="connsiteY1" fmla="*/ 1369354 h 3647985"/>
                  <a:gd name="connsiteX2" fmla="*/ 381526 w 4902061"/>
                  <a:gd name="connsiteY2" fmla="*/ 267304 h 3647985"/>
                  <a:gd name="connsiteX3" fmla="*/ 4459464 w 4902061"/>
                  <a:gd name="connsiteY3" fmla="*/ 258085 h 3647985"/>
                  <a:gd name="connsiteX4" fmla="*/ 4810773 w 4902061"/>
                  <a:gd name="connsiteY4" fmla="*/ 1672298 h 3647985"/>
                  <a:gd name="connsiteX5" fmla="*/ 4155599 w 4902061"/>
                  <a:gd name="connsiteY5" fmla="*/ 3325870 h 3647985"/>
                  <a:gd name="connsiteX6" fmla="*/ 675888 w 4902061"/>
                  <a:gd name="connsiteY6" fmla="*/ 3471712 h 3647985"/>
                  <a:gd name="connsiteX7" fmla="*/ 2147242 w 4902061"/>
                  <a:gd name="connsiteY7" fmla="*/ 395725 h 3647985"/>
                  <a:gd name="connsiteX8" fmla="*/ 494954 w 4902061"/>
                  <a:gd name="connsiteY8" fmla="*/ 1105875 h 3647985"/>
                  <a:gd name="connsiteX9" fmla="*/ 672748 w 4902061"/>
                  <a:gd name="connsiteY9" fmla="*/ 2769620 h 3647985"/>
                  <a:gd name="connsiteX10" fmla="*/ 1812472 w 4902061"/>
                  <a:gd name="connsiteY10" fmla="*/ 3081816 h 3647985"/>
                  <a:gd name="connsiteX11" fmla="*/ 4077214 w 4902061"/>
                  <a:gd name="connsiteY11" fmla="*/ 2911210 h 3647985"/>
                  <a:gd name="connsiteX12" fmla="*/ 4291365 w 4902061"/>
                  <a:gd name="connsiteY12" fmla="*/ 1984092 h 3647985"/>
                  <a:gd name="connsiteX13" fmla="*/ 4284116 w 4902061"/>
                  <a:gd name="connsiteY13" fmla="*/ 911255 h 3647985"/>
                  <a:gd name="connsiteX14" fmla="*/ 2147242 w 4902061"/>
                  <a:gd name="connsiteY14" fmla="*/ 395725 h 3647985"/>
                  <a:gd name="connsiteX0" fmla="*/ 732185 w 4958358"/>
                  <a:gd name="connsiteY0" fmla="*/ 3471712 h 3605570"/>
                  <a:gd name="connsiteX1" fmla="*/ 719 w 4958358"/>
                  <a:gd name="connsiteY1" fmla="*/ 1953411 h 3605570"/>
                  <a:gd name="connsiteX2" fmla="*/ 437823 w 4958358"/>
                  <a:gd name="connsiteY2" fmla="*/ 267304 h 3605570"/>
                  <a:gd name="connsiteX3" fmla="*/ 4515761 w 4958358"/>
                  <a:gd name="connsiteY3" fmla="*/ 258085 h 3605570"/>
                  <a:gd name="connsiteX4" fmla="*/ 4867070 w 4958358"/>
                  <a:gd name="connsiteY4" fmla="*/ 1672298 h 3605570"/>
                  <a:gd name="connsiteX5" fmla="*/ 4211896 w 4958358"/>
                  <a:gd name="connsiteY5" fmla="*/ 3325870 h 3605570"/>
                  <a:gd name="connsiteX6" fmla="*/ 732185 w 4958358"/>
                  <a:gd name="connsiteY6" fmla="*/ 3471712 h 3605570"/>
                  <a:gd name="connsiteX7" fmla="*/ 2203539 w 4958358"/>
                  <a:gd name="connsiteY7" fmla="*/ 395725 h 3605570"/>
                  <a:gd name="connsiteX8" fmla="*/ 551251 w 4958358"/>
                  <a:gd name="connsiteY8" fmla="*/ 1105875 h 3605570"/>
                  <a:gd name="connsiteX9" fmla="*/ 729045 w 4958358"/>
                  <a:gd name="connsiteY9" fmla="*/ 2769620 h 3605570"/>
                  <a:gd name="connsiteX10" fmla="*/ 1868769 w 4958358"/>
                  <a:gd name="connsiteY10" fmla="*/ 3081816 h 3605570"/>
                  <a:gd name="connsiteX11" fmla="*/ 4133511 w 4958358"/>
                  <a:gd name="connsiteY11" fmla="*/ 2911210 h 3605570"/>
                  <a:gd name="connsiteX12" fmla="*/ 4347662 w 4958358"/>
                  <a:gd name="connsiteY12" fmla="*/ 1984092 h 3605570"/>
                  <a:gd name="connsiteX13" fmla="*/ 4340413 w 4958358"/>
                  <a:gd name="connsiteY13" fmla="*/ 911255 h 3605570"/>
                  <a:gd name="connsiteX14" fmla="*/ 2203539 w 4958358"/>
                  <a:gd name="connsiteY14" fmla="*/ 395725 h 3605570"/>
                  <a:gd name="connsiteX0" fmla="*/ 732186 w 4958359"/>
                  <a:gd name="connsiteY0" fmla="*/ 3471712 h 3605570"/>
                  <a:gd name="connsiteX1" fmla="*/ 720 w 4958359"/>
                  <a:gd name="connsiteY1" fmla="*/ 1953411 h 3605570"/>
                  <a:gd name="connsiteX2" fmla="*/ 437824 w 4958359"/>
                  <a:gd name="connsiteY2" fmla="*/ 267304 h 3605570"/>
                  <a:gd name="connsiteX3" fmla="*/ 4515762 w 4958359"/>
                  <a:gd name="connsiteY3" fmla="*/ 258085 h 3605570"/>
                  <a:gd name="connsiteX4" fmla="*/ 4867071 w 4958359"/>
                  <a:gd name="connsiteY4" fmla="*/ 1672298 h 3605570"/>
                  <a:gd name="connsiteX5" fmla="*/ 4211897 w 4958359"/>
                  <a:gd name="connsiteY5" fmla="*/ 3325870 h 3605570"/>
                  <a:gd name="connsiteX6" fmla="*/ 732186 w 4958359"/>
                  <a:gd name="connsiteY6" fmla="*/ 3471712 h 3605570"/>
                  <a:gd name="connsiteX7" fmla="*/ 2203540 w 4958359"/>
                  <a:gd name="connsiteY7" fmla="*/ 395725 h 3605570"/>
                  <a:gd name="connsiteX8" fmla="*/ 551252 w 4958359"/>
                  <a:gd name="connsiteY8" fmla="*/ 1105875 h 3605570"/>
                  <a:gd name="connsiteX9" fmla="*/ 729046 w 4958359"/>
                  <a:gd name="connsiteY9" fmla="*/ 2769620 h 3605570"/>
                  <a:gd name="connsiteX10" fmla="*/ 1868770 w 4958359"/>
                  <a:gd name="connsiteY10" fmla="*/ 3081816 h 3605570"/>
                  <a:gd name="connsiteX11" fmla="*/ 4133512 w 4958359"/>
                  <a:gd name="connsiteY11" fmla="*/ 2911210 h 3605570"/>
                  <a:gd name="connsiteX12" fmla="*/ 4340414 w 4958359"/>
                  <a:gd name="connsiteY12" fmla="*/ 911255 h 3605570"/>
                  <a:gd name="connsiteX13" fmla="*/ 2203540 w 4958359"/>
                  <a:gd name="connsiteY13" fmla="*/ 395725 h 3605570"/>
                  <a:gd name="connsiteX0" fmla="*/ 732186 w 4876042"/>
                  <a:gd name="connsiteY0" fmla="*/ 3566463 h 3700321"/>
                  <a:gd name="connsiteX1" fmla="*/ 720 w 4876042"/>
                  <a:gd name="connsiteY1" fmla="*/ 2048162 h 3700321"/>
                  <a:gd name="connsiteX2" fmla="*/ 437824 w 4876042"/>
                  <a:gd name="connsiteY2" fmla="*/ 362055 h 3700321"/>
                  <a:gd name="connsiteX3" fmla="*/ 4515762 w 4876042"/>
                  <a:gd name="connsiteY3" fmla="*/ 352836 h 3700321"/>
                  <a:gd name="connsiteX4" fmla="*/ 4867071 w 4876042"/>
                  <a:gd name="connsiteY4" fmla="*/ 1767049 h 3700321"/>
                  <a:gd name="connsiteX5" fmla="*/ 4211897 w 4876042"/>
                  <a:gd name="connsiteY5" fmla="*/ 3420621 h 3700321"/>
                  <a:gd name="connsiteX6" fmla="*/ 732186 w 4876042"/>
                  <a:gd name="connsiteY6" fmla="*/ 3566463 h 3700321"/>
                  <a:gd name="connsiteX7" fmla="*/ 2203540 w 4876042"/>
                  <a:gd name="connsiteY7" fmla="*/ 490476 h 3700321"/>
                  <a:gd name="connsiteX8" fmla="*/ 551252 w 4876042"/>
                  <a:gd name="connsiteY8" fmla="*/ 1200626 h 3700321"/>
                  <a:gd name="connsiteX9" fmla="*/ 729046 w 4876042"/>
                  <a:gd name="connsiteY9" fmla="*/ 2864371 h 3700321"/>
                  <a:gd name="connsiteX10" fmla="*/ 1868770 w 4876042"/>
                  <a:gd name="connsiteY10" fmla="*/ 3176567 h 3700321"/>
                  <a:gd name="connsiteX11" fmla="*/ 4133512 w 4876042"/>
                  <a:gd name="connsiteY11" fmla="*/ 3005961 h 3700321"/>
                  <a:gd name="connsiteX12" fmla="*/ 4340414 w 4876042"/>
                  <a:gd name="connsiteY12" fmla="*/ 1006006 h 3700321"/>
                  <a:gd name="connsiteX13" fmla="*/ 2203540 w 4876042"/>
                  <a:gd name="connsiteY13" fmla="*/ 490476 h 3700321"/>
                  <a:gd name="connsiteX0" fmla="*/ 732186 w 4876043"/>
                  <a:gd name="connsiteY0" fmla="*/ 3523554 h 3657412"/>
                  <a:gd name="connsiteX1" fmla="*/ 720 w 4876043"/>
                  <a:gd name="connsiteY1" fmla="*/ 2005253 h 3657412"/>
                  <a:gd name="connsiteX2" fmla="*/ 437824 w 4876043"/>
                  <a:gd name="connsiteY2" fmla="*/ 319146 h 3657412"/>
                  <a:gd name="connsiteX3" fmla="*/ 4515762 w 4876043"/>
                  <a:gd name="connsiteY3" fmla="*/ 309927 h 3657412"/>
                  <a:gd name="connsiteX4" fmla="*/ 4867071 w 4876043"/>
                  <a:gd name="connsiteY4" fmla="*/ 1724140 h 3657412"/>
                  <a:gd name="connsiteX5" fmla="*/ 4211897 w 4876043"/>
                  <a:gd name="connsiteY5" fmla="*/ 3377712 h 3657412"/>
                  <a:gd name="connsiteX6" fmla="*/ 732186 w 4876043"/>
                  <a:gd name="connsiteY6" fmla="*/ 3523554 h 3657412"/>
                  <a:gd name="connsiteX7" fmla="*/ 2203540 w 4876043"/>
                  <a:gd name="connsiteY7" fmla="*/ 447567 h 3657412"/>
                  <a:gd name="connsiteX8" fmla="*/ 551252 w 4876043"/>
                  <a:gd name="connsiteY8" fmla="*/ 1157717 h 3657412"/>
                  <a:gd name="connsiteX9" fmla="*/ 729046 w 4876043"/>
                  <a:gd name="connsiteY9" fmla="*/ 2821462 h 3657412"/>
                  <a:gd name="connsiteX10" fmla="*/ 1868770 w 4876043"/>
                  <a:gd name="connsiteY10" fmla="*/ 3133658 h 3657412"/>
                  <a:gd name="connsiteX11" fmla="*/ 4133512 w 4876043"/>
                  <a:gd name="connsiteY11" fmla="*/ 2963052 h 3657412"/>
                  <a:gd name="connsiteX12" fmla="*/ 4340414 w 4876043"/>
                  <a:gd name="connsiteY12" fmla="*/ 963097 h 3657412"/>
                  <a:gd name="connsiteX13" fmla="*/ 2203540 w 4876043"/>
                  <a:gd name="connsiteY13" fmla="*/ 447567 h 3657412"/>
                  <a:gd name="connsiteX0" fmla="*/ 732186 w 4876043"/>
                  <a:gd name="connsiteY0" fmla="*/ 3513374 h 3647232"/>
                  <a:gd name="connsiteX1" fmla="*/ 720 w 4876043"/>
                  <a:gd name="connsiteY1" fmla="*/ 1995073 h 3647232"/>
                  <a:gd name="connsiteX2" fmla="*/ 437824 w 4876043"/>
                  <a:gd name="connsiteY2" fmla="*/ 308966 h 3647232"/>
                  <a:gd name="connsiteX3" fmla="*/ 4609808 w 4876043"/>
                  <a:gd name="connsiteY3" fmla="*/ 317446 h 3647232"/>
                  <a:gd name="connsiteX4" fmla="*/ 4867071 w 4876043"/>
                  <a:gd name="connsiteY4" fmla="*/ 1713960 h 3647232"/>
                  <a:gd name="connsiteX5" fmla="*/ 4211897 w 4876043"/>
                  <a:gd name="connsiteY5" fmla="*/ 3367532 h 3647232"/>
                  <a:gd name="connsiteX6" fmla="*/ 732186 w 4876043"/>
                  <a:gd name="connsiteY6" fmla="*/ 3513374 h 3647232"/>
                  <a:gd name="connsiteX7" fmla="*/ 2203540 w 4876043"/>
                  <a:gd name="connsiteY7" fmla="*/ 437387 h 3647232"/>
                  <a:gd name="connsiteX8" fmla="*/ 551252 w 4876043"/>
                  <a:gd name="connsiteY8" fmla="*/ 1147537 h 3647232"/>
                  <a:gd name="connsiteX9" fmla="*/ 729046 w 4876043"/>
                  <a:gd name="connsiteY9" fmla="*/ 2811282 h 3647232"/>
                  <a:gd name="connsiteX10" fmla="*/ 1868770 w 4876043"/>
                  <a:gd name="connsiteY10" fmla="*/ 3123478 h 3647232"/>
                  <a:gd name="connsiteX11" fmla="*/ 4133512 w 4876043"/>
                  <a:gd name="connsiteY11" fmla="*/ 2952872 h 3647232"/>
                  <a:gd name="connsiteX12" fmla="*/ 4340414 w 4876043"/>
                  <a:gd name="connsiteY12" fmla="*/ 952917 h 3647232"/>
                  <a:gd name="connsiteX13" fmla="*/ 2203540 w 4876043"/>
                  <a:gd name="connsiteY13" fmla="*/ 437387 h 3647232"/>
                  <a:gd name="connsiteX0" fmla="*/ 732186 w 5060227"/>
                  <a:gd name="connsiteY0" fmla="*/ 3437967 h 3571825"/>
                  <a:gd name="connsiteX1" fmla="*/ 720 w 5060227"/>
                  <a:gd name="connsiteY1" fmla="*/ 1919666 h 3571825"/>
                  <a:gd name="connsiteX2" fmla="*/ 437824 w 5060227"/>
                  <a:gd name="connsiteY2" fmla="*/ 233559 h 3571825"/>
                  <a:gd name="connsiteX3" fmla="*/ 4609808 w 5060227"/>
                  <a:gd name="connsiteY3" fmla="*/ 242039 h 3571825"/>
                  <a:gd name="connsiteX4" fmla="*/ 4867071 w 5060227"/>
                  <a:gd name="connsiteY4" fmla="*/ 1638553 h 3571825"/>
                  <a:gd name="connsiteX5" fmla="*/ 4211897 w 5060227"/>
                  <a:gd name="connsiteY5" fmla="*/ 3292125 h 3571825"/>
                  <a:gd name="connsiteX6" fmla="*/ 732186 w 5060227"/>
                  <a:gd name="connsiteY6" fmla="*/ 3437967 h 3571825"/>
                  <a:gd name="connsiteX7" fmla="*/ 2203540 w 5060227"/>
                  <a:gd name="connsiteY7" fmla="*/ 361980 h 3571825"/>
                  <a:gd name="connsiteX8" fmla="*/ 551252 w 5060227"/>
                  <a:gd name="connsiteY8" fmla="*/ 1072130 h 3571825"/>
                  <a:gd name="connsiteX9" fmla="*/ 729046 w 5060227"/>
                  <a:gd name="connsiteY9" fmla="*/ 2735875 h 3571825"/>
                  <a:gd name="connsiteX10" fmla="*/ 1868770 w 5060227"/>
                  <a:gd name="connsiteY10" fmla="*/ 3048071 h 3571825"/>
                  <a:gd name="connsiteX11" fmla="*/ 4133512 w 5060227"/>
                  <a:gd name="connsiteY11" fmla="*/ 2877465 h 3571825"/>
                  <a:gd name="connsiteX12" fmla="*/ 4340414 w 5060227"/>
                  <a:gd name="connsiteY12" fmla="*/ 877510 h 3571825"/>
                  <a:gd name="connsiteX13" fmla="*/ 2203540 w 5060227"/>
                  <a:gd name="connsiteY13" fmla="*/ 361980 h 3571825"/>
                  <a:gd name="connsiteX0" fmla="*/ 732186 w 4876043"/>
                  <a:gd name="connsiteY0" fmla="*/ 3451001 h 3584859"/>
                  <a:gd name="connsiteX1" fmla="*/ 720 w 4876043"/>
                  <a:gd name="connsiteY1" fmla="*/ 1932700 h 3584859"/>
                  <a:gd name="connsiteX2" fmla="*/ 437824 w 4876043"/>
                  <a:gd name="connsiteY2" fmla="*/ 246593 h 3584859"/>
                  <a:gd name="connsiteX3" fmla="*/ 4609808 w 4876043"/>
                  <a:gd name="connsiteY3" fmla="*/ 255073 h 3584859"/>
                  <a:gd name="connsiteX4" fmla="*/ 4867071 w 4876043"/>
                  <a:gd name="connsiteY4" fmla="*/ 1651587 h 3584859"/>
                  <a:gd name="connsiteX5" fmla="*/ 4211897 w 4876043"/>
                  <a:gd name="connsiteY5" fmla="*/ 3305159 h 3584859"/>
                  <a:gd name="connsiteX6" fmla="*/ 732186 w 4876043"/>
                  <a:gd name="connsiteY6" fmla="*/ 3451001 h 3584859"/>
                  <a:gd name="connsiteX7" fmla="*/ 2203540 w 4876043"/>
                  <a:gd name="connsiteY7" fmla="*/ 375014 h 3584859"/>
                  <a:gd name="connsiteX8" fmla="*/ 551252 w 4876043"/>
                  <a:gd name="connsiteY8" fmla="*/ 1085164 h 3584859"/>
                  <a:gd name="connsiteX9" fmla="*/ 729046 w 4876043"/>
                  <a:gd name="connsiteY9" fmla="*/ 2748909 h 3584859"/>
                  <a:gd name="connsiteX10" fmla="*/ 1868770 w 4876043"/>
                  <a:gd name="connsiteY10" fmla="*/ 3061105 h 3584859"/>
                  <a:gd name="connsiteX11" fmla="*/ 4133512 w 4876043"/>
                  <a:gd name="connsiteY11" fmla="*/ 2890499 h 3584859"/>
                  <a:gd name="connsiteX12" fmla="*/ 4340414 w 4876043"/>
                  <a:gd name="connsiteY12" fmla="*/ 890544 h 3584859"/>
                  <a:gd name="connsiteX13" fmla="*/ 2203540 w 4876043"/>
                  <a:gd name="connsiteY13" fmla="*/ 375014 h 3584859"/>
                  <a:gd name="connsiteX0" fmla="*/ 732186 w 4876043"/>
                  <a:gd name="connsiteY0" fmla="*/ 3413206 h 3547064"/>
                  <a:gd name="connsiteX1" fmla="*/ 720 w 4876043"/>
                  <a:gd name="connsiteY1" fmla="*/ 1894905 h 3547064"/>
                  <a:gd name="connsiteX2" fmla="*/ 437824 w 4876043"/>
                  <a:gd name="connsiteY2" fmla="*/ 208798 h 3547064"/>
                  <a:gd name="connsiteX3" fmla="*/ 4609808 w 4876043"/>
                  <a:gd name="connsiteY3" fmla="*/ 217278 h 3547064"/>
                  <a:gd name="connsiteX4" fmla="*/ 4867071 w 4876043"/>
                  <a:gd name="connsiteY4" fmla="*/ 1613792 h 3547064"/>
                  <a:gd name="connsiteX5" fmla="*/ 4211897 w 4876043"/>
                  <a:gd name="connsiteY5" fmla="*/ 3267364 h 3547064"/>
                  <a:gd name="connsiteX6" fmla="*/ 732186 w 4876043"/>
                  <a:gd name="connsiteY6" fmla="*/ 3413206 h 3547064"/>
                  <a:gd name="connsiteX7" fmla="*/ 2203540 w 4876043"/>
                  <a:gd name="connsiteY7" fmla="*/ 337219 h 3547064"/>
                  <a:gd name="connsiteX8" fmla="*/ 551252 w 4876043"/>
                  <a:gd name="connsiteY8" fmla="*/ 1047369 h 3547064"/>
                  <a:gd name="connsiteX9" fmla="*/ 729046 w 4876043"/>
                  <a:gd name="connsiteY9" fmla="*/ 2711114 h 3547064"/>
                  <a:gd name="connsiteX10" fmla="*/ 1868770 w 4876043"/>
                  <a:gd name="connsiteY10" fmla="*/ 3023310 h 3547064"/>
                  <a:gd name="connsiteX11" fmla="*/ 4133512 w 4876043"/>
                  <a:gd name="connsiteY11" fmla="*/ 2852704 h 3547064"/>
                  <a:gd name="connsiteX12" fmla="*/ 4340414 w 4876043"/>
                  <a:gd name="connsiteY12" fmla="*/ 852749 h 3547064"/>
                  <a:gd name="connsiteX13" fmla="*/ 2203540 w 4876043"/>
                  <a:gd name="connsiteY13" fmla="*/ 337219 h 3547064"/>
                  <a:gd name="connsiteX0" fmla="*/ 732186 w 4876043"/>
                  <a:gd name="connsiteY0" fmla="*/ 3413206 h 3547064"/>
                  <a:gd name="connsiteX1" fmla="*/ 720 w 4876043"/>
                  <a:gd name="connsiteY1" fmla="*/ 1894905 h 3547064"/>
                  <a:gd name="connsiteX2" fmla="*/ 437824 w 4876043"/>
                  <a:gd name="connsiteY2" fmla="*/ 208798 h 3547064"/>
                  <a:gd name="connsiteX3" fmla="*/ 4609808 w 4876043"/>
                  <a:gd name="connsiteY3" fmla="*/ 217278 h 3547064"/>
                  <a:gd name="connsiteX4" fmla="*/ 4867071 w 4876043"/>
                  <a:gd name="connsiteY4" fmla="*/ 1613792 h 3547064"/>
                  <a:gd name="connsiteX5" fmla="*/ 4211897 w 4876043"/>
                  <a:gd name="connsiteY5" fmla="*/ 3267364 h 3547064"/>
                  <a:gd name="connsiteX6" fmla="*/ 732186 w 4876043"/>
                  <a:gd name="connsiteY6" fmla="*/ 3413206 h 3547064"/>
                  <a:gd name="connsiteX7" fmla="*/ 2203540 w 4876043"/>
                  <a:gd name="connsiteY7" fmla="*/ 337219 h 3547064"/>
                  <a:gd name="connsiteX8" fmla="*/ 551252 w 4876043"/>
                  <a:gd name="connsiteY8" fmla="*/ 1047369 h 3547064"/>
                  <a:gd name="connsiteX9" fmla="*/ 729046 w 4876043"/>
                  <a:gd name="connsiteY9" fmla="*/ 2711114 h 3547064"/>
                  <a:gd name="connsiteX10" fmla="*/ 1868770 w 4876043"/>
                  <a:gd name="connsiteY10" fmla="*/ 3023310 h 3547064"/>
                  <a:gd name="connsiteX11" fmla="*/ 4133512 w 4876043"/>
                  <a:gd name="connsiteY11" fmla="*/ 2852704 h 3547064"/>
                  <a:gd name="connsiteX12" fmla="*/ 4340414 w 4876043"/>
                  <a:gd name="connsiteY12" fmla="*/ 852749 h 3547064"/>
                  <a:gd name="connsiteX13" fmla="*/ 2203540 w 4876043"/>
                  <a:gd name="connsiteY13" fmla="*/ 337219 h 3547064"/>
                  <a:gd name="connsiteX0" fmla="*/ 732186 w 4876043"/>
                  <a:gd name="connsiteY0" fmla="*/ 3413206 h 3547064"/>
                  <a:gd name="connsiteX1" fmla="*/ 720 w 4876043"/>
                  <a:gd name="connsiteY1" fmla="*/ 1894905 h 3547064"/>
                  <a:gd name="connsiteX2" fmla="*/ 437824 w 4876043"/>
                  <a:gd name="connsiteY2" fmla="*/ 208798 h 3547064"/>
                  <a:gd name="connsiteX3" fmla="*/ 4609808 w 4876043"/>
                  <a:gd name="connsiteY3" fmla="*/ 217278 h 3547064"/>
                  <a:gd name="connsiteX4" fmla="*/ 4867071 w 4876043"/>
                  <a:gd name="connsiteY4" fmla="*/ 1613792 h 3547064"/>
                  <a:gd name="connsiteX5" fmla="*/ 4211897 w 4876043"/>
                  <a:gd name="connsiteY5" fmla="*/ 3267364 h 3547064"/>
                  <a:gd name="connsiteX6" fmla="*/ 732186 w 4876043"/>
                  <a:gd name="connsiteY6" fmla="*/ 3413206 h 3547064"/>
                  <a:gd name="connsiteX7" fmla="*/ 2203540 w 4876043"/>
                  <a:gd name="connsiteY7" fmla="*/ 337219 h 3547064"/>
                  <a:gd name="connsiteX8" fmla="*/ 551252 w 4876043"/>
                  <a:gd name="connsiteY8" fmla="*/ 1047369 h 3547064"/>
                  <a:gd name="connsiteX9" fmla="*/ 729046 w 4876043"/>
                  <a:gd name="connsiteY9" fmla="*/ 2711114 h 3547064"/>
                  <a:gd name="connsiteX10" fmla="*/ 1868770 w 4876043"/>
                  <a:gd name="connsiteY10" fmla="*/ 3023310 h 3547064"/>
                  <a:gd name="connsiteX11" fmla="*/ 4133512 w 4876043"/>
                  <a:gd name="connsiteY11" fmla="*/ 2852704 h 3547064"/>
                  <a:gd name="connsiteX12" fmla="*/ 4340414 w 4876043"/>
                  <a:gd name="connsiteY12" fmla="*/ 852749 h 3547064"/>
                  <a:gd name="connsiteX13" fmla="*/ 2203540 w 4876043"/>
                  <a:gd name="connsiteY13" fmla="*/ 337219 h 3547064"/>
                  <a:gd name="connsiteX0" fmla="*/ 732186 w 4876043"/>
                  <a:gd name="connsiteY0" fmla="*/ 3390592 h 3524450"/>
                  <a:gd name="connsiteX1" fmla="*/ 720 w 4876043"/>
                  <a:gd name="connsiteY1" fmla="*/ 1872291 h 3524450"/>
                  <a:gd name="connsiteX2" fmla="*/ 437824 w 4876043"/>
                  <a:gd name="connsiteY2" fmla="*/ 186184 h 3524450"/>
                  <a:gd name="connsiteX3" fmla="*/ 4609808 w 4876043"/>
                  <a:gd name="connsiteY3" fmla="*/ 194664 h 3524450"/>
                  <a:gd name="connsiteX4" fmla="*/ 4867071 w 4876043"/>
                  <a:gd name="connsiteY4" fmla="*/ 1591178 h 3524450"/>
                  <a:gd name="connsiteX5" fmla="*/ 4211897 w 4876043"/>
                  <a:gd name="connsiteY5" fmla="*/ 3244750 h 3524450"/>
                  <a:gd name="connsiteX6" fmla="*/ 732186 w 4876043"/>
                  <a:gd name="connsiteY6" fmla="*/ 3390592 h 3524450"/>
                  <a:gd name="connsiteX7" fmla="*/ 2203540 w 4876043"/>
                  <a:gd name="connsiteY7" fmla="*/ 314605 h 3524450"/>
                  <a:gd name="connsiteX8" fmla="*/ 551252 w 4876043"/>
                  <a:gd name="connsiteY8" fmla="*/ 1024755 h 3524450"/>
                  <a:gd name="connsiteX9" fmla="*/ 729046 w 4876043"/>
                  <a:gd name="connsiteY9" fmla="*/ 2688500 h 3524450"/>
                  <a:gd name="connsiteX10" fmla="*/ 1868770 w 4876043"/>
                  <a:gd name="connsiteY10" fmla="*/ 3000696 h 3524450"/>
                  <a:gd name="connsiteX11" fmla="*/ 4133512 w 4876043"/>
                  <a:gd name="connsiteY11" fmla="*/ 2830090 h 3524450"/>
                  <a:gd name="connsiteX12" fmla="*/ 4340414 w 4876043"/>
                  <a:gd name="connsiteY12" fmla="*/ 830135 h 3524450"/>
                  <a:gd name="connsiteX13" fmla="*/ 2203540 w 4876043"/>
                  <a:gd name="connsiteY13" fmla="*/ 314605 h 3524450"/>
                  <a:gd name="connsiteX0" fmla="*/ 888567 w 5032424"/>
                  <a:gd name="connsiteY0" fmla="*/ 3390592 h 3524450"/>
                  <a:gd name="connsiteX1" fmla="*/ 157101 w 5032424"/>
                  <a:gd name="connsiteY1" fmla="*/ 1872291 h 3524450"/>
                  <a:gd name="connsiteX2" fmla="*/ 594205 w 5032424"/>
                  <a:gd name="connsiteY2" fmla="*/ 186184 h 3524450"/>
                  <a:gd name="connsiteX3" fmla="*/ 4766189 w 5032424"/>
                  <a:gd name="connsiteY3" fmla="*/ 194664 h 3524450"/>
                  <a:gd name="connsiteX4" fmla="*/ 5023452 w 5032424"/>
                  <a:gd name="connsiteY4" fmla="*/ 1591178 h 3524450"/>
                  <a:gd name="connsiteX5" fmla="*/ 4368278 w 5032424"/>
                  <a:gd name="connsiteY5" fmla="*/ 3244750 h 3524450"/>
                  <a:gd name="connsiteX6" fmla="*/ 888567 w 5032424"/>
                  <a:gd name="connsiteY6" fmla="*/ 3390592 h 3524450"/>
                  <a:gd name="connsiteX7" fmla="*/ 2359921 w 5032424"/>
                  <a:gd name="connsiteY7" fmla="*/ 314605 h 3524450"/>
                  <a:gd name="connsiteX8" fmla="*/ 707633 w 5032424"/>
                  <a:gd name="connsiteY8" fmla="*/ 1024755 h 3524450"/>
                  <a:gd name="connsiteX9" fmla="*/ 885427 w 5032424"/>
                  <a:gd name="connsiteY9" fmla="*/ 2688500 h 3524450"/>
                  <a:gd name="connsiteX10" fmla="*/ 2025151 w 5032424"/>
                  <a:gd name="connsiteY10" fmla="*/ 3000696 h 3524450"/>
                  <a:gd name="connsiteX11" fmla="*/ 4289893 w 5032424"/>
                  <a:gd name="connsiteY11" fmla="*/ 2830090 h 3524450"/>
                  <a:gd name="connsiteX12" fmla="*/ 4496795 w 5032424"/>
                  <a:gd name="connsiteY12" fmla="*/ 830135 h 3524450"/>
                  <a:gd name="connsiteX13" fmla="*/ 2359921 w 5032424"/>
                  <a:gd name="connsiteY13" fmla="*/ 314605 h 3524450"/>
                  <a:gd name="connsiteX0" fmla="*/ 737174 w 4881031"/>
                  <a:gd name="connsiteY0" fmla="*/ 3467116 h 3600974"/>
                  <a:gd name="connsiteX1" fmla="*/ 5708 w 4881031"/>
                  <a:gd name="connsiteY1" fmla="*/ 1948815 h 3600974"/>
                  <a:gd name="connsiteX2" fmla="*/ 442812 w 4881031"/>
                  <a:gd name="connsiteY2" fmla="*/ 262708 h 3600974"/>
                  <a:gd name="connsiteX3" fmla="*/ 4614796 w 4881031"/>
                  <a:gd name="connsiteY3" fmla="*/ 271188 h 3600974"/>
                  <a:gd name="connsiteX4" fmla="*/ 4872059 w 4881031"/>
                  <a:gd name="connsiteY4" fmla="*/ 1667702 h 3600974"/>
                  <a:gd name="connsiteX5" fmla="*/ 4216885 w 4881031"/>
                  <a:gd name="connsiteY5" fmla="*/ 3321274 h 3600974"/>
                  <a:gd name="connsiteX6" fmla="*/ 737174 w 4881031"/>
                  <a:gd name="connsiteY6" fmla="*/ 3467116 h 3600974"/>
                  <a:gd name="connsiteX7" fmla="*/ 2208528 w 4881031"/>
                  <a:gd name="connsiteY7" fmla="*/ 391129 h 3600974"/>
                  <a:gd name="connsiteX8" fmla="*/ 556240 w 4881031"/>
                  <a:gd name="connsiteY8" fmla="*/ 1101279 h 3600974"/>
                  <a:gd name="connsiteX9" fmla="*/ 734034 w 4881031"/>
                  <a:gd name="connsiteY9" fmla="*/ 2765024 h 3600974"/>
                  <a:gd name="connsiteX10" fmla="*/ 1873758 w 4881031"/>
                  <a:gd name="connsiteY10" fmla="*/ 3077220 h 3600974"/>
                  <a:gd name="connsiteX11" fmla="*/ 4138500 w 4881031"/>
                  <a:gd name="connsiteY11" fmla="*/ 2906614 h 3600974"/>
                  <a:gd name="connsiteX12" fmla="*/ 4345402 w 4881031"/>
                  <a:gd name="connsiteY12" fmla="*/ 906659 h 3600974"/>
                  <a:gd name="connsiteX13" fmla="*/ 2208528 w 4881031"/>
                  <a:gd name="connsiteY13" fmla="*/ 391129 h 3600974"/>
                  <a:gd name="connsiteX0" fmla="*/ 737008 w 4880865"/>
                  <a:gd name="connsiteY0" fmla="*/ 3411158 h 3545016"/>
                  <a:gd name="connsiteX1" fmla="*/ 5542 w 4880865"/>
                  <a:gd name="connsiteY1" fmla="*/ 1892857 h 3545016"/>
                  <a:gd name="connsiteX2" fmla="*/ 536692 w 4880865"/>
                  <a:gd name="connsiteY2" fmla="*/ 295243 h 3545016"/>
                  <a:gd name="connsiteX3" fmla="*/ 4614630 w 4880865"/>
                  <a:gd name="connsiteY3" fmla="*/ 215230 h 3545016"/>
                  <a:gd name="connsiteX4" fmla="*/ 4871893 w 4880865"/>
                  <a:gd name="connsiteY4" fmla="*/ 1611744 h 3545016"/>
                  <a:gd name="connsiteX5" fmla="*/ 4216719 w 4880865"/>
                  <a:gd name="connsiteY5" fmla="*/ 3265316 h 3545016"/>
                  <a:gd name="connsiteX6" fmla="*/ 737008 w 4880865"/>
                  <a:gd name="connsiteY6" fmla="*/ 3411158 h 3545016"/>
                  <a:gd name="connsiteX7" fmla="*/ 2208362 w 4880865"/>
                  <a:gd name="connsiteY7" fmla="*/ 335171 h 3545016"/>
                  <a:gd name="connsiteX8" fmla="*/ 556074 w 4880865"/>
                  <a:gd name="connsiteY8" fmla="*/ 1045321 h 3545016"/>
                  <a:gd name="connsiteX9" fmla="*/ 733868 w 4880865"/>
                  <a:gd name="connsiteY9" fmla="*/ 2709066 h 3545016"/>
                  <a:gd name="connsiteX10" fmla="*/ 1873592 w 4880865"/>
                  <a:gd name="connsiteY10" fmla="*/ 3021262 h 3545016"/>
                  <a:gd name="connsiteX11" fmla="*/ 4138334 w 4880865"/>
                  <a:gd name="connsiteY11" fmla="*/ 2850656 h 3545016"/>
                  <a:gd name="connsiteX12" fmla="*/ 4345236 w 4880865"/>
                  <a:gd name="connsiteY12" fmla="*/ 850701 h 3545016"/>
                  <a:gd name="connsiteX13" fmla="*/ 2208362 w 4880865"/>
                  <a:gd name="connsiteY13" fmla="*/ 335171 h 3545016"/>
                  <a:gd name="connsiteX0" fmla="*/ 737008 w 4880865"/>
                  <a:gd name="connsiteY0" fmla="*/ 3466544 h 3600402"/>
                  <a:gd name="connsiteX1" fmla="*/ 5542 w 4880865"/>
                  <a:gd name="connsiteY1" fmla="*/ 1948243 h 3600402"/>
                  <a:gd name="connsiteX2" fmla="*/ 536692 w 4880865"/>
                  <a:gd name="connsiteY2" fmla="*/ 350629 h 3600402"/>
                  <a:gd name="connsiteX3" fmla="*/ 4614630 w 4880865"/>
                  <a:gd name="connsiteY3" fmla="*/ 270616 h 3600402"/>
                  <a:gd name="connsiteX4" fmla="*/ 4871893 w 4880865"/>
                  <a:gd name="connsiteY4" fmla="*/ 1667130 h 3600402"/>
                  <a:gd name="connsiteX5" fmla="*/ 4216719 w 4880865"/>
                  <a:gd name="connsiteY5" fmla="*/ 3320702 h 3600402"/>
                  <a:gd name="connsiteX6" fmla="*/ 737008 w 4880865"/>
                  <a:gd name="connsiteY6" fmla="*/ 3466544 h 3600402"/>
                  <a:gd name="connsiteX7" fmla="*/ 2208362 w 4880865"/>
                  <a:gd name="connsiteY7" fmla="*/ 390557 h 3600402"/>
                  <a:gd name="connsiteX8" fmla="*/ 556074 w 4880865"/>
                  <a:gd name="connsiteY8" fmla="*/ 1100707 h 3600402"/>
                  <a:gd name="connsiteX9" fmla="*/ 733868 w 4880865"/>
                  <a:gd name="connsiteY9" fmla="*/ 2764452 h 3600402"/>
                  <a:gd name="connsiteX10" fmla="*/ 1873592 w 4880865"/>
                  <a:gd name="connsiteY10" fmla="*/ 3076648 h 3600402"/>
                  <a:gd name="connsiteX11" fmla="*/ 4138334 w 4880865"/>
                  <a:gd name="connsiteY11" fmla="*/ 2906042 h 3600402"/>
                  <a:gd name="connsiteX12" fmla="*/ 4345236 w 4880865"/>
                  <a:gd name="connsiteY12" fmla="*/ 906087 h 3600402"/>
                  <a:gd name="connsiteX13" fmla="*/ 2208362 w 4880865"/>
                  <a:gd name="connsiteY13" fmla="*/ 390557 h 3600402"/>
                  <a:gd name="connsiteX0" fmla="*/ 737008 w 4880865"/>
                  <a:gd name="connsiteY0" fmla="*/ 3416923 h 3550781"/>
                  <a:gd name="connsiteX1" fmla="*/ 5542 w 4880865"/>
                  <a:gd name="connsiteY1" fmla="*/ 1898622 h 3550781"/>
                  <a:gd name="connsiteX2" fmla="*/ 536692 w 4880865"/>
                  <a:gd name="connsiteY2" fmla="*/ 301008 h 3550781"/>
                  <a:gd name="connsiteX3" fmla="*/ 4614630 w 4880865"/>
                  <a:gd name="connsiteY3" fmla="*/ 220995 h 3550781"/>
                  <a:gd name="connsiteX4" fmla="*/ 4871893 w 4880865"/>
                  <a:gd name="connsiteY4" fmla="*/ 1617509 h 3550781"/>
                  <a:gd name="connsiteX5" fmla="*/ 4216719 w 4880865"/>
                  <a:gd name="connsiteY5" fmla="*/ 3271081 h 3550781"/>
                  <a:gd name="connsiteX6" fmla="*/ 737008 w 4880865"/>
                  <a:gd name="connsiteY6" fmla="*/ 3416923 h 3550781"/>
                  <a:gd name="connsiteX7" fmla="*/ 2208362 w 4880865"/>
                  <a:gd name="connsiteY7" fmla="*/ 340936 h 3550781"/>
                  <a:gd name="connsiteX8" fmla="*/ 556074 w 4880865"/>
                  <a:gd name="connsiteY8" fmla="*/ 1051086 h 3550781"/>
                  <a:gd name="connsiteX9" fmla="*/ 733868 w 4880865"/>
                  <a:gd name="connsiteY9" fmla="*/ 2714831 h 3550781"/>
                  <a:gd name="connsiteX10" fmla="*/ 1873592 w 4880865"/>
                  <a:gd name="connsiteY10" fmla="*/ 3027027 h 3550781"/>
                  <a:gd name="connsiteX11" fmla="*/ 4138334 w 4880865"/>
                  <a:gd name="connsiteY11" fmla="*/ 2856421 h 3550781"/>
                  <a:gd name="connsiteX12" fmla="*/ 4345236 w 4880865"/>
                  <a:gd name="connsiteY12" fmla="*/ 856466 h 3550781"/>
                  <a:gd name="connsiteX13" fmla="*/ 2208362 w 4880865"/>
                  <a:gd name="connsiteY13" fmla="*/ 340936 h 3550781"/>
                  <a:gd name="connsiteX0" fmla="*/ 771138 w 4914995"/>
                  <a:gd name="connsiteY0" fmla="*/ 3308767 h 3442625"/>
                  <a:gd name="connsiteX1" fmla="*/ 39672 w 4914995"/>
                  <a:gd name="connsiteY1" fmla="*/ 1790466 h 3442625"/>
                  <a:gd name="connsiteX2" fmla="*/ 570822 w 4914995"/>
                  <a:gd name="connsiteY2" fmla="*/ 192852 h 3442625"/>
                  <a:gd name="connsiteX3" fmla="*/ 4423049 w 4914995"/>
                  <a:gd name="connsiteY3" fmla="*/ 148235 h 3442625"/>
                  <a:gd name="connsiteX4" fmla="*/ 4906023 w 4914995"/>
                  <a:gd name="connsiteY4" fmla="*/ 1509353 h 3442625"/>
                  <a:gd name="connsiteX5" fmla="*/ 4250849 w 4914995"/>
                  <a:gd name="connsiteY5" fmla="*/ 3162925 h 3442625"/>
                  <a:gd name="connsiteX6" fmla="*/ 771138 w 4914995"/>
                  <a:gd name="connsiteY6" fmla="*/ 3308767 h 3442625"/>
                  <a:gd name="connsiteX7" fmla="*/ 2242492 w 4914995"/>
                  <a:gd name="connsiteY7" fmla="*/ 232780 h 3442625"/>
                  <a:gd name="connsiteX8" fmla="*/ 590204 w 4914995"/>
                  <a:gd name="connsiteY8" fmla="*/ 942930 h 3442625"/>
                  <a:gd name="connsiteX9" fmla="*/ 767998 w 4914995"/>
                  <a:gd name="connsiteY9" fmla="*/ 2606675 h 3442625"/>
                  <a:gd name="connsiteX10" fmla="*/ 1907722 w 4914995"/>
                  <a:gd name="connsiteY10" fmla="*/ 2918871 h 3442625"/>
                  <a:gd name="connsiteX11" fmla="*/ 4172464 w 4914995"/>
                  <a:gd name="connsiteY11" fmla="*/ 2748265 h 3442625"/>
                  <a:gd name="connsiteX12" fmla="*/ 4379366 w 4914995"/>
                  <a:gd name="connsiteY12" fmla="*/ 748310 h 3442625"/>
                  <a:gd name="connsiteX13" fmla="*/ 2242492 w 4914995"/>
                  <a:gd name="connsiteY13" fmla="*/ 232780 h 3442625"/>
                  <a:gd name="connsiteX0" fmla="*/ 771138 w 4914995"/>
                  <a:gd name="connsiteY0" fmla="*/ 3308767 h 3442625"/>
                  <a:gd name="connsiteX1" fmla="*/ 39672 w 4914995"/>
                  <a:gd name="connsiteY1" fmla="*/ 1790466 h 3442625"/>
                  <a:gd name="connsiteX2" fmla="*/ 570822 w 4914995"/>
                  <a:gd name="connsiteY2" fmla="*/ 192852 h 3442625"/>
                  <a:gd name="connsiteX3" fmla="*/ 4423049 w 4914995"/>
                  <a:gd name="connsiteY3" fmla="*/ 148235 h 3442625"/>
                  <a:gd name="connsiteX4" fmla="*/ 4906023 w 4914995"/>
                  <a:gd name="connsiteY4" fmla="*/ 1509353 h 3442625"/>
                  <a:gd name="connsiteX5" fmla="*/ 4250849 w 4914995"/>
                  <a:gd name="connsiteY5" fmla="*/ 3162925 h 3442625"/>
                  <a:gd name="connsiteX6" fmla="*/ 771138 w 4914995"/>
                  <a:gd name="connsiteY6" fmla="*/ 3308767 h 3442625"/>
                  <a:gd name="connsiteX7" fmla="*/ 2242492 w 4914995"/>
                  <a:gd name="connsiteY7" fmla="*/ 232780 h 3442625"/>
                  <a:gd name="connsiteX8" fmla="*/ 590204 w 4914995"/>
                  <a:gd name="connsiteY8" fmla="*/ 942930 h 3442625"/>
                  <a:gd name="connsiteX9" fmla="*/ 767998 w 4914995"/>
                  <a:gd name="connsiteY9" fmla="*/ 2606675 h 3442625"/>
                  <a:gd name="connsiteX10" fmla="*/ 1907722 w 4914995"/>
                  <a:gd name="connsiteY10" fmla="*/ 2918871 h 3442625"/>
                  <a:gd name="connsiteX11" fmla="*/ 4172464 w 4914995"/>
                  <a:gd name="connsiteY11" fmla="*/ 2748265 h 3442625"/>
                  <a:gd name="connsiteX12" fmla="*/ 4000706 w 4914995"/>
                  <a:gd name="connsiteY12" fmla="*/ 666115 h 3442625"/>
                  <a:gd name="connsiteX13" fmla="*/ 2242492 w 4914995"/>
                  <a:gd name="connsiteY13" fmla="*/ 232780 h 3442625"/>
                  <a:gd name="connsiteX0" fmla="*/ 771138 w 4843525"/>
                  <a:gd name="connsiteY0" fmla="*/ 3312880 h 3454766"/>
                  <a:gd name="connsiteX1" fmla="*/ 39672 w 4843525"/>
                  <a:gd name="connsiteY1" fmla="*/ 1794579 h 3454766"/>
                  <a:gd name="connsiteX2" fmla="*/ 570822 w 4843525"/>
                  <a:gd name="connsiteY2" fmla="*/ 196965 h 3454766"/>
                  <a:gd name="connsiteX3" fmla="*/ 4423049 w 4843525"/>
                  <a:gd name="connsiteY3" fmla="*/ 152348 h 3454766"/>
                  <a:gd name="connsiteX4" fmla="*/ 4760385 w 4843525"/>
                  <a:gd name="connsiteY4" fmla="*/ 1349076 h 3454766"/>
                  <a:gd name="connsiteX5" fmla="*/ 4250849 w 4843525"/>
                  <a:gd name="connsiteY5" fmla="*/ 3167038 h 3454766"/>
                  <a:gd name="connsiteX6" fmla="*/ 771138 w 4843525"/>
                  <a:gd name="connsiteY6" fmla="*/ 3312880 h 3454766"/>
                  <a:gd name="connsiteX7" fmla="*/ 2242492 w 4843525"/>
                  <a:gd name="connsiteY7" fmla="*/ 236893 h 3454766"/>
                  <a:gd name="connsiteX8" fmla="*/ 590204 w 4843525"/>
                  <a:gd name="connsiteY8" fmla="*/ 947043 h 3454766"/>
                  <a:gd name="connsiteX9" fmla="*/ 767998 w 4843525"/>
                  <a:gd name="connsiteY9" fmla="*/ 2610788 h 3454766"/>
                  <a:gd name="connsiteX10" fmla="*/ 1907722 w 4843525"/>
                  <a:gd name="connsiteY10" fmla="*/ 2922984 h 3454766"/>
                  <a:gd name="connsiteX11" fmla="*/ 4172464 w 4843525"/>
                  <a:gd name="connsiteY11" fmla="*/ 2752378 h 3454766"/>
                  <a:gd name="connsiteX12" fmla="*/ 4000706 w 4843525"/>
                  <a:gd name="connsiteY12" fmla="*/ 670228 h 3454766"/>
                  <a:gd name="connsiteX13" fmla="*/ 2242492 w 4843525"/>
                  <a:gd name="connsiteY13" fmla="*/ 236893 h 3454766"/>
                  <a:gd name="connsiteX0" fmla="*/ 748915 w 4766223"/>
                  <a:gd name="connsiteY0" fmla="*/ 3297827 h 3439713"/>
                  <a:gd name="connsiteX1" fmla="*/ 17449 w 4766223"/>
                  <a:gd name="connsiteY1" fmla="*/ 1779526 h 3439713"/>
                  <a:gd name="connsiteX2" fmla="*/ 548599 w 4766223"/>
                  <a:gd name="connsiteY2" fmla="*/ 181912 h 3439713"/>
                  <a:gd name="connsiteX3" fmla="*/ 3701763 w 4766223"/>
                  <a:gd name="connsiteY3" fmla="*/ 164693 h 3439713"/>
                  <a:gd name="connsiteX4" fmla="*/ 4738162 w 4766223"/>
                  <a:gd name="connsiteY4" fmla="*/ 1334023 h 3439713"/>
                  <a:gd name="connsiteX5" fmla="*/ 4228626 w 4766223"/>
                  <a:gd name="connsiteY5" fmla="*/ 3151985 h 3439713"/>
                  <a:gd name="connsiteX6" fmla="*/ 748915 w 4766223"/>
                  <a:gd name="connsiteY6" fmla="*/ 3297827 h 3439713"/>
                  <a:gd name="connsiteX7" fmla="*/ 2220269 w 4766223"/>
                  <a:gd name="connsiteY7" fmla="*/ 221840 h 3439713"/>
                  <a:gd name="connsiteX8" fmla="*/ 567981 w 4766223"/>
                  <a:gd name="connsiteY8" fmla="*/ 931990 h 3439713"/>
                  <a:gd name="connsiteX9" fmla="*/ 745775 w 4766223"/>
                  <a:gd name="connsiteY9" fmla="*/ 2595735 h 3439713"/>
                  <a:gd name="connsiteX10" fmla="*/ 1885499 w 4766223"/>
                  <a:gd name="connsiteY10" fmla="*/ 2907931 h 3439713"/>
                  <a:gd name="connsiteX11" fmla="*/ 4150241 w 4766223"/>
                  <a:gd name="connsiteY11" fmla="*/ 2737325 h 3439713"/>
                  <a:gd name="connsiteX12" fmla="*/ 3978483 w 4766223"/>
                  <a:gd name="connsiteY12" fmla="*/ 655175 h 3439713"/>
                  <a:gd name="connsiteX13" fmla="*/ 2220269 w 4766223"/>
                  <a:gd name="connsiteY13" fmla="*/ 221840 h 3439713"/>
                  <a:gd name="connsiteX0" fmla="*/ 748915 w 4766223"/>
                  <a:gd name="connsiteY0" fmla="*/ 3418316 h 3560202"/>
                  <a:gd name="connsiteX1" fmla="*/ 17449 w 4766223"/>
                  <a:gd name="connsiteY1" fmla="*/ 1900015 h 3560202"/>
                  <a:gd name="connsiteX2" fmla="*/ 548599 w 4766223"/>
                  <a:gd name="connsiteY2" fmla="*/ 302401 h 3560202"/>
                  <a:gd name="connsiteX3" fmla="*/ 3701763 w 4766223"/>
                  <a:gd name="connsiteY3" fmla="*/ 285182 h 3560202"/>
                  <a:gd name="connsiteX4" fmla="*/ 4738162 w 4766223"/>
                  <a:gd name="connsiteY4" fmla="*/ 1454512 h 3560202"/>
                  <a:gd name="connsiteX5" fmla="*/ 4228626 w 4766223"/>
                  <a:gd name="connsiteY5" fmla="*/ 3272474 h 3560202"/>
                  <a:gd name="connsiteX6" fmla="*/ 748915 w 4766223"/>
                  <a:gd name="connsiteY6" fmla="*/ 3418316 h 3560202"/>
                  <a:gd name="connsiteX7" fmla="*/ 2220269 w 4766223"/>
                  <a:gd name="connsiteY7" fmla="*/ 342329 h 3560202"/>
                  <a:gd name="connsiteX8" fmla="*/ 567981 w 4766223"/>
                  <a:gd name="connsiteY8" fmla="*/ 1052479 h 3560202"/>
                  <a:gd name="connsiteX9" fmla="*/ 745775 w 4766223"/>
                  <a:gd name="connsiteY9" fmla="*/ 2716224 h 3560202"/>
                  <a:gd name="connsiteX10" fmla="*/ 1885499 w 4766223"/>
                  <a:gd name="connsiteY10" fmla="*/ 3028420 h 3560202"/>
                  <a:gd name="connsiteX11" fmla="*/ 4150241 w 4766223"/>
                  <a:gd name="connsiteY11" fmla="*/ 2857814 h 3560202"/>
                  <a:gd name="connsiteX12" fmla="*/ 3978483 w 4766223"/>
                  <a:gd name="connsiteY12" fmla="*/ 775664 h 3560202"/>
                  <a:gd name="connsiteX13" fmla="*/ 2220269 w 4766223"/>
                  <a:gd name="connsiteY13" fmla="*/ 342329 h 3560202"/>
                  <a:gd name="connsiteX0" fmla="*/ 748915 w 4766223"/>
                  <a:gd name="connsiteY0" fmla="*/ 3395248 h 3537134"/>
                  <a:gd name="connsiteX1" fmla="*/ 17449 w 4766223"/>
                  <a:gd name="connsiteY1" fmla="*/ 1876947 h 3537134"/>
                  <a:gd name="connsiteX2" fmla="*/ 548599 w 4766223"/>
                  <a:gd name="connsiteY2" fmla="*/ 279333 h 3537134"/>
                  <a:gd name="connsiteX3" fmla="*/ 3701763 w 4766223"/>
                  <a:gd name="connsiteY3" fmla="*/ 262114 h 3537134"/>
                  <a:gd name="connsiteX4" fmla="*/ 4738162 w 4766223"/>
                  <a:gd name="connsiteY4" fmla="*/ 1431444 h 3537134"/>
                  <a:gd name="connsiteX5" fmla="*/ 4228626 w 4766223"/>
                  <a:gd name="connsiteY5" fmla="*/ 3249406 h 3537134"/>
                  <a:gd name="connsiteX6" fmla="*/ 748915 w 4766223"/>
                  <a:gd name="connsiteY6" fmla="*/ 3395248 h 3537134"/>
                  <a:gd name="connsiteX7" fmla="*/ 2220269 w 4766223"/>
                  <a:gd name="connsiteY7" fmla="*/ 319261 h 3537134"/>
                  <a:gd name="connsiteX8" fmla="*/ 567981 w 4766223"/>
                  <a:gd name="connsiteY8" fmla="*/ 1029411 h 3537134"/>
                  <a:gd name="connsiteX9" fmla="*/ 745775 w 4766223"/>
                  <a:gd name="connsiteY9" fmla="*/ 2693156 h 3537134"/>
                  <a:gd name="connsiteX10" fmla="*/ 1885499 w 4766223"/>
                  <a:gd name="connsiteY10" fmla="*/ 3005352 h 3537134"/>
                  <a:gd name="connsiteX11" fmla="*/ 4150241 w 4766223"/>
                  <a:gd name="connsiteY11" fmla="*/ 2834746 h 3537134"/>
                  <a:gd name="connsiteX12" fmla="*/ 3978483 w 4766223"/>
                  <a:gd name="connsiteY12" fmla="*/ 752596 h 3537134"/>
                  <a:gd name="connsiteX13" fmla="*/ 2220269 w 4766223"/>
                  <a:gd name="connsiteY13" fmla="*/ 319261 h 3537134"/>
                  <a:gd name="connsiteX0" fmla="*/ 748915 w 4766223"/>
                  <a:gd name="connsiteY0" fmla="*/ 3395248 h 3537134"/>
                  <a:gd name="connsiteX1" fmla="*/ 17449 w 4766223"/>
                  <a:gd name="connsiteY1" fmla="*/ 1876947 h 3537134"/>
                  <a:gd name="connsiteX2" fmla="*/ 548599 w 4766223"/>
                  <a:gd name="connsiteY2" fmla="*/ 279333 h 3537134"/>
                  <a:gd name="connsiteX3" fmla="*/ 3701763 w 4766223"/>
                  <a:gd name="connsiteY3" fmla="*/ 262114 h 3537134"/>
                  <a:gd name="connsiteX4" fmla="*/ 4738162 w 4766223"/>
                  <a:gd name="connsiteY4" fmla="*/ 1431444 h 3537134"/>
                  <a:gd name="connsiteX5" fmla="*/ 4228626 w 4766223"/>
                  <a:gd name="connsiteY5" fmla="*/ 3249406 h 3537134"/>
                  <a:gd name="connsiteX6" fmla="*/ 748915 w 4766223"/>
                  <a:gd name="connsiteY6" fmla="*/ 3395248 h 3537134"/>
                  <a:gd name="connsiteX7" fmla="*/ 2220269 w 4766223"/>
                  <a:gd name="connsiteY7" fmla="*/ 319261 h 3537134"/>
                  <a:gd name="connsiteX8" fmla="*/ 567981 w 4766223"/>
                  <a:gd name="connsiteY8" fmla="*/ 1029411 h 3537134"/>
                  <a:gd name="connsiteX9" fmla="*/ 745775 w 4766223"/>
                  <a:gd name="connsiteY9" fmla="*/ 2693156 h 3537134"/>
                  <a:gd name="connsiteX10" fmla="*/ 1885499 w 4766223"/>
                  <a:gd name="connsiteY10" fmla="*/ 3005352 h 3537134"/>
                  <a:gd name="connsiteX11" fmla="*/ 4150241 w 4766223"/>
                  <a:gd name="connsiteY11" fmla="*/ 2834746 h 3537134"/>
                  <a:gd name="connsiteX12" fmla="*/ 3978483 w 4766223"/>
                  <a:gd name="connsiteY12" fmla="*/ 752596 h 3537134"/>
                  <a:gd name="connsiteX13" fmla="*/ 2220269 w 4766223"/>
                  <a:gd name="connsiteY13" fmla="*/ 319261 h 3537134"/>
                  <a:gd name="connsiteX0" fmla="*/ 732681 w 4749989"/>
                  <a:gd name="connsiteY0" fmla="*/ 3241137 h 3383023"/>
                  <a:gd name="connsiteX1" fmla="*/ 1215 w 4749989"/>
                  <a:gd name="connsiteY1" fmla="*/ 1722836 h 3383023"/>
                  <a:gd name="connsiteX2" fmla="*/ 663440 w 4749989"/>
                  <a:gd name="connsiteY2" fmla="*/ 234814 h 3383023"/>
                  <a:gd name="connsiteX3" fmla="*/ 3685529 w 4749989"/>
                  <a:gd name="connsiteY3" fmla="*/ 108003 h 3383023"/>
                  <a:gd name="connsiteX4" fmla="*/ 4721928 w 4749989"/>
                  <a:gd name="connsiteY4" fmla="*/ 1277333 h 3383023"/>
                  <a:gd name="connsiteX5" fmla="*/ 4212392 w 4749989"/>
                  <a:gd name="connsiteY5" fmla="*/ 3095295 h 3383023"/>
                  <a:gd name="connsiteX6" fmla="*/ 732681 w 4749989"/>
                  <a:gd name="connsiteY6" fmla="*/ 3241137 h 3383023"/>
                  <a:gd name="connsiteX7" fmla="*/ 2204035 w 4749989"/>
                  <a:gd name="connsiteY7" fmla="*/ 165150 h 3383023"/>
                  <a:gd name="connsiteX8" fmla="*/ 551747 w 4749989"/>
                  <a:gd name="connsiteY8" fmla="*/ 875300 h 3383023"/>
                  <a:gd name="connsiteX9" fmla="*/ 729541 w 4749989"/>
                  <a:gd name="connsiteY9" fmla="*/ 2539045 h 3383023"/>
                  <a:gd name="connsiteX10" fmla="*/ 1869265 w 4749989"/>
                  <a:gd name="connsiteY10" fmla="*/ 2851241 h 3383023"/>
                  <a:gd name="connsiteX11" fmla="*/ 4134007 w 4749989"/>
                  <a:gd name="connsiteY11" fmla="*/ 2680635 h 3383023"/>
                  <a:gd name="connsiteX12" fmla="*/ 3962249 w 4749989"/>
                  <a:gd name="connsiteY12" fmla="*/ 598485 h 3383023"/>
                  <a:gd name="connsiteX13" fmla="*/ 2204035 w 4749989"/>
                  <a:gd name="connsiteY13" fmla="*/ 165150 h 3383023"/>
                  <a:gd name="connsiteX0" fmla="*/ 732681 w 4749989"/>
                  <a:gd name="connsiteY0" fmla="*/ 3241137 h 3383023"/>
                  <a:gd name="connsiteX1" fmla="*/ 1215 w 4749989"/>
                  <a:gd name="connsiteY1" fmla="*/ 1722836 h 3383023"/>
                  <a:gd name="connsiteX2" fmla="*/ 663440 w 4749989"/>
                  <a:gd name="connsiteY2" fmla="*/ 234814 h 3383023"/>
                  <a:gd name="connsiteX3" fmla="*/ 3685529 w 4749989"/>
                  <a:gd name="connsiteY3" fmla="*/ 108003 h 3383023"/>
                  <a:gd name="connsiteX4" fmla="*/ 4721928 w 4749989"/>
                  <a:gd name="connsiteY4" fmla="*/ 1277333 h 3383023"/>
                  <a:gd name="connsiteX5" fmla="*/ 4212392 w 4749989"/>
                  <a:gd name="connsiteY5" fmla="*/ 3095295 h 3383023"/>
                  <a:gd name="connsiteX6" fmla="*/ 732681 w 4749989"/>
                  <a:gd name="connsiteY6" fmla="*/ 3241137 h 3383023"/>
                  <a:gd name="connsiteX7" fmla="*/ 2305981 w 4749989"/>
                  <a:gd name="connsiteY7" fmla="*/ 233647 h 3383023"/>
                  <a:gd name="connsiteX8" fmla="*/ 551747 w 4749989"/>
                  <a:gd name="connsiteY8" fmla="*/ 875300 h 3383023"/>
                  <a:gd name="connsiteX9" fmla="*/ 729541 w 4749989"/>
                  <a:gd name="connsiteY9" fmla="*/ 2539045 h 3383023"/>
                  <a:gd name="connsiteX10" fmla="*/ 1869265 w 4749989"/>
                  <a:gd name="connsiteY10" fmla="*/ 2851241 h 3383023"/>
                  <a:gd name="connsiteX11" fmla="*/ 4134007 w 4749989"/>
                  <a:gd name="connsiteY11" fmla="*/ 2680635 h 3383023"/>
                  <a:gd name="connsiteX12" fmla="*/ 3962249 w 4749989"/>
                  <a:gd name="connsiteY12" fmla="*/ 598485 h 3383023"/>
                  <a:gd name="connsiteX13" fmla="*/ 2305981 w 4749989"/>
                  <a:gd name="connsiteY13" fmla="*/ 233647 h 3383023"/>
                  <a:gd name="connsiteX0" fmla="*/ 732681 w 4749989"/>
                  <a:gd name="connsiteY0" fmla="*/ 3241137 h 3383023"/>
                  <a:gd name="connsiteX1" fmla="*/ 1215 w 4749989"/>
                  <a:gd name="connsiteY1" fmla="*/ 1722836 h 3383023"/>
                  <a:gd name="connsiteX2" fmla="*/ 663440 w 4749989"/>
                  <a:gd name="connsiteY2" fmla="*/ 234814 h 3383023"/>
                  <a:gd name="connsiteX3" fmla="*/ 3685529 w 4749989"/>
                  <a:gd name="connsiteY3" fmla="*/ 108003 h 3383023"/>
                  <a:gd name="connsiteX4" fmla="*/ 4721928 w 4749989"/>
                  <a:gd name="connsiteY4" fmla="*/ 1277333 h 3383023"/>
                  <a:gd name="connsiteX5" fmla="*/ 4212392 w 4749989"/>
                  <a:gd name="connsiteY5" fmla="*/ 3095295 h 3383023"/>
                  <a:gd name="connsiteX6" fmla="*/ 732681 w 4749989"/>
                  <a:gd name="connsiteY6" fmla="*/ 3241137 h 3383023"/>
                  <a:gd name="connsiteX7" fmla="*/ 2305981 w 4749989"/>
                  <a:gd name="connsiteY7" fmla="*/ 233647 h 3383023"/>
                  <a:gd name="connsiteX8" fmla="*/ 551747 w 4749989"/>
                  <a:gd name="connsiteY8" fmla="*/ 875300 h 3383023"/>
                  <a:gd name="connsiteX9" fmla="*/ 729541 w 4749989"/>
                  <a:gd name="connsiteY9" fmla="*/ 2539045 h 3383023"/>
                  <a:gd name="connsiteX10" fmla="*/ 1956647 w 4749989"/>
                  <a:gd name="connsiteY10" fmla="*/ 2919736 h 3383023"/>
                  <a:gd name="connsiteX11" fmla="*/ 4134007 w 4749989"/>
                  <a:gd name="connsiteY11" fmla="*/ 2680635 h 3383023"/>
                  <a:gd name="connsiteX12" fmla="*/ 3962249 w 4749989"/>
                  <a:gd name="connsiteY12" fmla="*/ 598485 h 3383023"/>
                  <a:gd name="connsiteX13" fmla="*/ 2305981 w 4749989"/>
                  <a:gd name="connsiteY13" fmla="*/ 233647 h 3383023"/>
                  <a:gd name="connsiteX0" fmla="*/ 732681 w 4749989"/>
                  <a:gd name="connsiteY0" fmla="*/ 3241137 h 3383023"/>
                  <a:gd name="connsiteX1" fmla="*/ 1215 w 4749989"/>
                  <a:gd name="connsiteY1" fmla="*/ 1722836 h 3383023"/>
                  <a:gd name="connsiteX2" fmla="*/ 663440 w 4749989"/>
                  <a:gd name="connsiteY2" fmla="*/ 234814 h 3383023"/>
                  <a:gd name="connsiteX3" fmla="*/ 3685529 w 4749989"/>
                  <a:gd name="connsiteY3" fmla="*/ 108003 h 3383023"/>
                  <a:gd name="connsiteX4" fmla="*/ 4721928 w 4749989"/>
                  <a:gd name="connsiteY4" fmla="*/ 1277333 h 3383023"/>
                  <a:gd name="connsiteX5" fmla="*/ 4212392 w 4749989"/>
                  <a:gd name="connsiteY5" fmla="*/ 3095295 h 3383023"/>
                  <a:gd name="connsiteX6" fmla="*/ 732681 w 4749989"/>
                  <a:gd name="connsiteY6" fmla="*/ 3241137 h 3383023"/>
                  <a:gd name="connsiteX7" fmla="*/ 2305981 w 4749989"/>
                  <a:gd name="connsiteY7" fmla="*/ 233647 h 3383023"/>
                  <a:gd name="connsiteX8" fmla="*/ 551747 w 4749989"/>
                  <a:gd name="connsiteY8" fmla="*/ 875300 h 3383023"/>
                  <a:gd name="connsiteX9" fmla="*/ 729541 w 4749989"/>
                  <a:gd name="connsiteY9" fmla="*/ 2539045 h 3383023"/>
                  <a:gd name="connsiteX10" fmla="*/ 1956647 w 4749989"/>
                  <a:gd name="connsiteY10" fmla="*/ 2919736 h 3383023"/>
                  <a:gd name="connsiteX11" fmla="*/ 4119444 w 4749989"/>
                  <a:gd name="connsiteY11" fmla="*/ 2749131 h 3383023"/>
                  <a:gd name="connsiteX12" fmla="*/ 3962249 w 4749989"/>
                  <a:gd name="connsiteY12" fmla="*/ 598485 h 3383023"/>
                  <a:gd name="connsiteX13" fmla="*/ 2305981 w 4749989"/>
                  <a:gd name="connsiteY13" fmla="*/ 233647 h 3383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49989" h="3383023">
                    <a:moveTo>
                      <a:pt x="732681" y="3241137"/>
                    </a:moveTo>
                    <a:cubicBezTo>
                      <a:pt x="30818" y="3012394"/>
                      <a:pt x="12755" y="2223890"/>
                      <a:pt x="1215" y="1722836"/>
                    </a:cubicBezTo>
                    <a:cubicBezTo>
                      <a:pt x="-10325" y="1221782"/>
                      <a:pt x="49388" y="503953"/>
                      <a:pt x="663440" y="234814"/>
                    </a:cubicBezTo>
                    <a:cubicBezTo>
                      <a:pt x="1277492" y="-34325"/>
                      <a:pt x="3009114" y="-65750"/>
                      <a:pt x="3685529" y="108003"/>
                    </a:cubicBezTo>
                    <a:cubicBezTo>
                      <a:pt x="4361944" y="281756"/>
                      <a:pt x="4504870" y="717138"/>
                      <a:pt x="4721928" y="1277333"/>
                    </a:cubicBezTo>
                    <a:cubicBezTo>
                      <a:pt x="4749655" y="1782731"/>
                      <a:pt x="4877266" y="2767994"/>
                      <a:pt x="4212392" y="3095295"/>
                    </a:cubicBezTo>
                    <a:cubicBezTo>
                      <a:pt x="3547518" y="3422596"/>
                      <a:pt x="1434544" y="3469880"/>
                      <a:pt x="732681" y="3241137"/>
                    </a:cubicBezTo>
                    <a:close/>
                    <a:moveTo>
                      <a:pt x="2305981" y="233647"/>
                    </a:moveTo>
                    <a:cubicBezTo>
                      <a:pt x="1737564" y="279783"/>
                      <a:pt x="918439" y="356599"/>
                      <a:pt x="551747" y="875300"/>
                    </a:cubicBezTo>
                    <a:cubicBezTo>
                      <a:pt x="349886" y="1211953"/>
                      <a:pt x="494280" y="2277567"/>
                      <a:pt x="729541" y="2539045"/>
                    </a:cubicBezTo>
                    <a:cubicBezTo>
                      <a:pt x="964802" y="2800523"/>
                      <a:pt x="1489552" y="2972832"/>
                      <a:pt x="1956647" y="2919736"/>
                    </a:cubicBezTo>
                    <a:cubicBezTo>
                      <a:pt x="2423742" y="2866640"/>
                      <a:pt x="3706295" y="2932085"/>
                      <a:pt x="4119444" y="2749131"/>
                    </a:cubicBezTo>
                    <a:cubicBezTo>
                      <a:pt x="4531385" y="2387371"/>
                      <a:pt x="4283911" y="1017733"/>
                      <a:pt x="3962249" y="598485"/>
                    </a:cubicBezTo>
                    <a:cubicBezTo>
                      <a:pt x="3640587" y="179238"/>
                      <a:pt x="2874398" y="187511"/>
                      <a:pt x="2305981" y="233647"/>
                    </a:cubicBezTo>
                    <a:close/>
                  </a:path>
                </a:pathLst>
              </a:custGeom>
              <a:solidFill>
                <a:srgbClr val="92D050">
                  <a:alpha val="20000"/>
                </a:srgbClr>
              </a:solidFill>
              <a:ln w="12700">
                <a:solidFill>
                  <a:srgbClr val="3B6E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69" tIns="60957" rIns="121869" bIns="60957" rtlCol="0" anchor="ctr"/>
              <a:lstStyle/>
              <a:p>
                <a:pPr marL="0" marR="0" lvl="0" indent="0" algn="ctr" defTabSz="9130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909140" y="1705606"/>
                <a:ext cx="116057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447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Adaptive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447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Cloud Fabric</a:t>
                </a:r>
              </a:p>
            </p:txBody>
          </p:sp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6A3118B5-7AF2-0E40-ABB1-2DB0AD8EDE6B}"/>
                </a:ext>
              </a:extLst>
            </p:cNvPr>
            <p:cNvGrpSpPr/>
            <p:nvPr/>
          </p:nvGrpSpPr>
          <p:grpSpPr>
            <a:xfrm>
              <a:off x="1777861" y="1730130"/>
              <a:ext cx="2818881" cy="2682269"/>
              <a:chOff x="1777861" y="1730130"/>
              <a:chExt cx="2818881" cy="2682269"/>
            </a:xfrm>
          </p:grpSpPr>
          <p:pic>
            <p:nvPicPr>
              <p:cNvPr id="195" name="Picture 194" descr="Pluribus_Asset Asset 273@400ppi.png">
                <a:extLst>
                  <a:ext uri="{FF2B5EF4-FFF2-40B4-BE49-F238E27FC236}">
                    <a16:creationId xmlns:a16="http://schemas.microsoft.com/office/drawing/2014/main" id="{9750FD79-17ED-CB4E-A2B9-98E5DAEEDB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1838" y="3958851"/>
                <a:ext cx="374904" cy="374904"/>
              </a:xfrm>
              <a:prstGeom prst="rect">
                <a:avLst/>
              </a:prstGeom>
            </p:spPr>
          </p:pic>
          <p:pic>
            <p:nvPicPr>
              <p:cNvPr id="190" name="Picture 189" descr="Pluribus_Asset Asset 273@400ppi.png">
                <a:extLst>
                  <a:ext uri="{FF2B5EF4-FFF2-40B4-BE49-F238E27FC236}">
                    <a16:creationId xmlns:a16="http://schemas.microsoft.com/office/drawing/2014/main" id="{087CBE66-2BD3-B04D-B173-F489B84517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0174" y="1730130"/>
                <a:ext cx="420624" cy="420624"/>
              </a:xfrm>
              <a:prstGeom prst="rect">
                <a:avLst/>
              </a:prstGeom>
            </p:spPr>
          </p:pic>
          <p:pic>
            <p:nvPicPr>
              <p:cNvPr id="191" name="Picture 190" descr="Pluribus_Asset Asset 273@400ppi.png">
                <a:extLst>
                  <a:ext uri="{FF2B5EF4-FFF2-40B4-BE49-F238E27FC236}">
                    <a16:creationId xmlns:a16="http://schemas.microsoft.com/office/drawing/2014/main" id="{0D00337F-DDE6-CE48-B7BC-4D60A7C99D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1336" y="1730130"/>
                <a:ext cx="420624" cy="420624"/>
              </a:xfrm>
              <a:prstGeom prst="rect">
                <a:avLst/>
              </a:prstGeom>
            </p:spPr>
          </p:pic>
          <p:pic>
            <p:nvPicPr>
              <p:cNvPr id="192" name="Picture 191" descr="Pluribus_Asset Asset 273@400ppi.png">
                <a:extLst>
                  <a:ext uri="{FF2B5EF4-FFF2-40B4-BE49-F238E27FC236}">
                    <a16:creationId xmlns:a16="http://schemas.microsoft.com/office/drawing/2014/main" id="{59DD4DCD-53F9-9546-BCA3-3D4A211CD0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7861" y="3611472"/>
                <a:ext cx="374904" cy="374904"/>
              </a:xfrm>
              <a:prstGeom prst="rect">
                <a:avLst/>
              </a:prstGeom>
            </p:spPr>
          </p:pic>
          <p:pic>
            <p:nvPicPr>
              <p:cNvPr id="193" name="Picture 192" descr="Pluribus_Asset Asset 273@400ppi.png">
                <a:extLst>
                  <a:ext uri="{FF2B5EF4-FFF2-40B4-BE49-F238E27FC236}">
                    <a16:creationId xmlns:a16="http://schemas.microsoft.com/office/drawing/2014/main" id="{25B3C89A-8F1A-FA4A-AD3A-1489A46E74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13696" y="4037495"/>
                <a:ext cx="374904" cy="374904"/>
              </a:xfrm>
              <a:prstGeom prst="rect">
                <a:avLst/>
              </a:prstGeom>
            </p:spPr>
          </p:pic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BBCC8594-785C-5344-A66D-931FD783A90F}"/>
                </a:ext>
              </a:extLst>
            </p:cNvPr>
            <p:cNvGrpSpPr/>
            <p:nvPr/>
          </p:nvGrpSpPr>
          <p:grpSpPr>
            <a:xfrm>
              <a:off x="1777861" y="1730130"/>
              <a:ext cx="2817050" cy="2680438"/>
              <a:chOff x="1777861" y="1730130"/>
              <a:chExt cx="2817050" cy="2680438"/>
            </a:xfrm>
          </p:grpSpPr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21838" y="3958851"/>
                <a:ext cx="373073" cy="373073"/>
              </a:xfrm>
              <a:prstGeom prst="rect">
                <a:avLst/>
              </a:prstGeo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10174" y="1730130"/>
                <a:ext cx="420061" cy="420061"/>
              </a:xfrm>
              <a:prstGeom prst="rect">
                <a:avLst/>
              </a:prstGeo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11336" y="1730130"/>
                <a:ext cx="420061" cy="420061"/>
              </a:xfrm>
              <a:prstGeom prst="rect">
                <a:avLst/>
              </a:prstGeo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13696" y="4037495"/>
                <a:ext cx="373073" cy="373073"/>
              </a:xfrm>
              <a:prstGeom prst="rect">
                <a:avLst/>
              </a:prstGeo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77861" y="3611472"/>
                <a:ext cx="373073" cy="373073"/>
              </a:xfrm>
              <a:prstGeom prst="rect">
                <a:avLst/>
              </a:prstGeo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cxnSp>
          <p:nvCxnSpPr>
            <p:cNvPr id="114" name="Straight Connector 113"/>
            <p:cNvCxnSpPr>
              <a:cxnSpLocks/>
              <a:stCxn id="63" idx="2"/>
              <a:endCxn id="115" idx="0"/>
            </p:cNvCxnSpPr>
            <p:nvPr/>
          </p:nvCxnSpPr>
          <p:spPr>
            <a:xfrm>
              <a:off x="4408375" y="4331924"/>
              <a:ext cx="506941" cy="696266"/>
            </a:xfrm>
            <a:prstGeom prst="lin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18" name="Straight Connector 117"/>
            <p:cNvCxnSpPr>
              <a:cxnSpLocks/>
              <a:stCxn id="63" idx="2"/>
              <a:endCxn id="105" idx="0"/>
            </p:cNvCxnSpPr>
            <p:nvPr/>
          </p:nvCxnSpPr>
          <p:spPr>
            <a:xfrm flipH="1">
              <a:off x="4248425" y="4331924"/>
              <a:ext cx="159950" cy="696266"/>
            </a:xfrm>
            <a:prstGeom prst="lin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29" name="Straight Connector 128"/>
            <p:cNvCxnSpPr>
              <a:cxnSpLocks/>
              <a:stCxn id="42" idx="4"/>
              <a:endCxn id="106" idx="0"/>
            </p:cNvCxnSpPr>
            <p:nvPr/>
          </p:nvCxnSpPr>
          <p:spPr>
            <a:xfrm>
              <a:off x="2156999" y="4563359"/>
              <a:ext cx="489624" cy="464831"/>
            </a:xfrm>
            <a:prstGeom prst="lin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49" name="Straight Connector 148"/>
            <p:cNvCxnSpPr>
              <a:cxnSpLocks/>
              <a:stCxn id="42" idx="2"/>
              <a:endCxn id="101" idx="0"/>
            </p:cNvCxnSpPr>
            <p:nvPr/>
          </p:nvCxnSpPr>
          <p:spPr>
            <a:xfrm flipH="1">
              <a:off x="1312843" y="4563359"/>
              <a:ext cx="469252" cy="464831"/>
            </a:xfrm>
            <a:prstGeom prst="lin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</a:ln>
            <a:effectLst/>
          </p:spPr>
        </p:cxnSp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8472" y="5160401"/>
              <a:ext cx="192024" cy="278257"/>
            </a:xfrm>
            <a:prstGeom prst="rect">
              <a:avLst/>
            </a:prstGeom>
          </p:spPr>
        </p:pic>
        <p:sp>
          <p:nvSpPr>
            <p:cNvPr id="250" name="TextBox 249"/>
            <p:cNvSpPr txBox="1"/>
            <p:nvPr/>
          </p:nvSpPr>
          <p:spPr>
            <a:xfrm>
              <a:off x="1347002" y="4221825"/>
              <a:ext cx="439223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GPON</a:t>
              </a:r>
            </a:p>
          </p:txBody>
        </p: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B07F2AB2-8C10-DA42-8092-2F50D1BD6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5725" y="5160786"/>
              <a:ext cx="192024" cy="278257"/>
            </a:xfrm>
            <a:prstGeom prst="rect">
              <a:avLst/>
            </a:prstGeom>
          </p:spPr>
        </p:pic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F3D02F0D-3859-5F44-A34F-BBB6921A76C0}"/>
                </a:ext>
              </a:extLst>
            </p:cNvPr>
            <p:cNvGrpSpPr/>
            <p:nvPr/>
          </p:nvGrpSpPr>
          <p:grpSpPr>
            <a:xfrm>
              <a:off x="2516165" y="2150191"/>
              <a:ext cx="1476255" cy="1629015"/>
              <a:chOff x="2516165" y="2150191"/>
              <a:chExt cx="1476255" cy="1629015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C6445391-C8EA-BE4B-84D5-4641CC5C916B}"/>
                  </a:ext>
                </a:extLst>
              </p:cNvPr>
              <p:cNvGrpSpPr/>
              <p:nvPr/>
            </p:nvGrpSpPr>
            <p:grpSpPr>
              <a:xfrm>
                <a:off x="2516165" y="2796535"/>
                <a:ext cx="1476255" cy="982671"/>
                <a:chOff x="2516165" y="2796535"/>
                <a:chExt cx="1476255" cy="982671"/>
              </a:xfrm>
            </p:grpSpPr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7" cstate="print">
                  <a:alphaModFix amt="7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5190" y="2926411"/>
                  <a:ext cx="1117528" cy="671944"/>
                </a:xfrm>
                <a:prstGeom prst="rect">
                  <a:avLst/>
                </a:prstGeom>
              </p:spPr>
            </p:pic>
            <p:sp>
              <p:nvSpPr>
                <p:cNvPr id="21" name="TextBox 20"/>
                <p:cNvSpPr txBox="1"/>
                <p:nvPr/>
              </p:nvSpPr>
              <p:spPr>
                <a:xfrm>
                  <a:off x="2954422" y="3069662"/>
                  <a:ext cx="655853" cy="430885"/>
                </a:xfrm>
                <a:prstGeom prst="rect">
                  <a:avLst/>
                </a:prstGeom>
                <a:noFill/>
              </p:spPr>
              <p:txBody>
                <a:bodyPr wrap="none" lIns="91392" tIns="45719" rIns="91392" bIns="45719" rtlCol="0">
                  <a:spAutoFit/>
                </a:bodyPr>
                <a:lstStyle/>
                <a:p>
                  <a:pPr marL="0" marR="0" lvl="0" indent="0" algn="ctr" defTabSz="9138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>
                        <a:lumMod val="50000"/>
                        <a:lumOff val="50000"/>
                      </a:prstClr>
                    </a:buClr>
                    <a:buSzPct val="75000"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IPv4</a:t>
                  </a:r>
                </a:p>
                <a:p>
                  <a:pPr marL="0" marR="0" lvl="0" indent="0" algn="ctr" defTabSz="9138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>
                        <a:lumMod val="50000"/>
                        <a:lumOff val="50000"/>
                      </a:prstClr>
                    </a:buClr>
                    <a:buSzPct val="75000"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Unicast</a:t>
                  </a:r>
                </a:p>
              </p:txBody>
            </p:sp>
            <p:pic>
              <p:nvPicPr>
                <p:cNvPr id="22" name="Picture 21" descr="Pluribus_Asset Asset 267@400ppi.png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73663" y="2800035"/>
                  <a:ext cx="337563" cy="337563"/>
                </a:xfrm>
                <a:prstGeom prst="rect">
                  <a:avLst/>
                </a:prstGeom>
              </p:spPr>
            </p:pic>
            <p:pic>
              <p:nvPicPr>
                <p:cNvPr id="23" name="Picture 22" descr="Pluribus_Asset Asset 267@400ppi.png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54857" y="3183823"/>
                  <a:ext cx="337563" cy="337563"/>
                </a:xfrm>
                <a:prstGeom prst="rect">
                  <a:avLst/>
                </a:prstGeom>
              </p:spPr>
            </p:pic>
            <p:pic>
              <p:nvPicPr>
                <p:cNvPr id="24" name="Picture 23" descr="Pluribus_Asset Asset 267@400ppi.png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16165" y="3176799"/>
                  <a:ext cx="337563" cy="337563"/>
                </a:xfrm>
                <a:prstGeom prst="rect">
                  <a:avLst/>
                </a:prstGeom>
              </p:spPr>
            </p:pic>
            <p:pic>
              <p:nvPicPr>
                <p:cNvPr id="25" name="Picture 24" descr="Pluribus_Asset Asset 267@400ppi.png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1115" y="2796535"/>
                  <a:ext cx="337563" cy="337563"/>
                </a:xfrm>
                <a:prstGeom prst="rect">
                  <a:avLst/>
                </a:prstGeom>
              </p:spPr>
            </p:pic>
            <p:pic>
              <p:nvPicPr>
                <p:cNvPr id="99" name="Picture 98" descr="Pluribus_Asset Asset 267@400ppi.png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62013" y="3427987"/>
                  <a:ext cx="337563" cy="337563"/>
                </a:xfrm>
                <a:prstGeom prst="rect">
                  <a:avLst/>
                </a:prstGeom>
              </p:spPr>
            </p:pic>
            <p:pic>
              <p:nvPicPr>
                <p:cNvPr id="100" name="Picture 99" descr="Pluribus_Asset Asset 267@400ppi.png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06493" y="3441643"/>
                  <a:ext cx="337563" cy="337563"/>
                </a:xfrm>
                <a:prstGeom prst="rect">
                  <a:avLst/>
                </a:prstGeom>
              </p:spPr>
            </p:pic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6D41DC41-96CA-E649-870B-9D881F51734C}"/>
                  </a:ext>
                </a:extLst>
              </p:cNvPr>
              <p:cNvGrpSpPr/>
              <p:nvPr/>
            </p:nvGrpSpPr>
            <p:grpSpPr>
              <a:xfrm>
                <a:off x="3020205" y="2150191"/>
                <a:ext cx="622240" cy="649844"/>
                <a:chOff x="3020205" y="2150191"/>
                <a:chExt cx="622240" cy="649844"/>
              </a:xfrm>
            </p:grpSpPr>
            <p:cxnSp>
              <p:nvCxnSpPr>
                <p:cNvPr id="26" name="Straight Connector 25"/>
                <p:cNvCxnSpPr>
                  <a:stCxn id="12" idx="2"/>
                  <a:endCxn id="22" idx="0"/>
                </p:cNvCxnSpPr>
                <p:nvPr/>
              </p:nvCxnSpPr>
              <p:spPr>
                <a:xfrm>
                  <a:off x="3521367" y="2150191"/>
                  <a:ext cx="121078" cy="649844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</p:cxnSp>
            <p:cxnSp>
              <p:nvCxnSpPr>
                <p:cNvPr id="27" name="Straight Connector 26"/>
                <p:cNvCxnSpPr>
                  <a:stCxn id="11" idx="2"/>
                  <a:endCxn id="25" idx="0"/>
                </p:cNvCxnSpPr>
                <p:nvPr/>
              </p:nvCxnSpPr>
              <p:spPr>
                <a:xfrm>
                  <a:off x="3020205" y="2150191"/>
                  <a:ext cx="49692" cy="646344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</p:cxnSp>
            <p:cxnSp>
              <p:nvCxnSpPr>
                <p:cNvPr id="212" name="Straight Connector 211"/>
                <p:cNvCxnSpPr>
                  <a:stCxn id="12" idx="2"/>
                  <a:endCxn id="25" idx="0"/>
                </p:cNvCxnSpPr>
                <p:nvPr/>
              </p:nvCxnSpPr>
              <p:spPr>
                <a:xfrm flipH="1">
                  <a:off x="3069897" y="2150191"/>
                  <a:ext cx="451470" cy="646344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</p:cxnSp>
            <p:cxnSp>
              <p:nvCxnSpPr>
                <p:cNvPr id="215" name="Straight Connector 214"/>
                <p:cNvCxnSpPr>
                  <a:stCxn id="11" idx="2"/>
                  <a:endCxn id="22" idx="0"/>
                </p:cNvCxnSpPr>
                <p:nvPr/>
              </p:nvCxnSpPr>
              <p:spPr>
                <a:xfrm>
                  <a:off x="3020205" y="2150191"/>
                  <a:ext cx="622240" cy="649844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</p:cxnSp>
          </p:grpSp>
        </p:grp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40D7A7C-9147-9C4A-B3B4-4CA7D2243EE3}"/>
                </a:ext>
              </a:extLst>
            </p:cNvPr>
            <p:cNvCxnSpPr>
              <a:cxnSpLocks/>
              <a:stCxn id="42" idx="3"/>
              <a:endCxn id="104" idx="0"/>
            </p:cNvCxnSpPr>
            <p:nvPr/>
          </p:nvCxnSpPr>
          <p:spPr>
            <a:xfrm>
              <a:off x="1969547" y="4563359"/>
              <a:ext cx="10186" cy="464831"/>
            </a:xfrm>
            <a:prstGeom prst="lin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</a:ln>
            <a:effectLst/>
          </p:spPr>
        </p:cxnSp>
        <p:sp>
          <p:nvSpPr>
            <p:cNvPr id="42" name="Triangle 41">
              <a:extLst>
                <a:ext uri="{FF2B5EF4-FFF2-40B4-BE49-F238E27FC236}">
                  <a16:creationId xmlns:a16="http://schemas.microsoft.com/office/drawing/2014/main" id="{FDB8DEDB-6D5A-EF44-AF38-B29DDC46834F}"/>
                </a:ext>
              </a:extLst>
            </p:cNvPr>
            <p:cNvSpPr/>
            <p:nvPr/>
          </p:nvSpPr>
          <p:spPr>
            <a:xfrm>
              <a:off x="1782095" y="4188455"/>
              <a:ext cx="374904" cy="374904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0070C0"/>
                </a:gs>
              </a:gsLst>
              <a:lin ang="108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A1242C13-4DD7-F648-BBEE-DDB23883EA20}"/>
                </a:ext>
              </a:extLst>
            </p:cNvPr>
            <p:cNvCxnSpPr>
              <a:cxnSpLocks/>
              <a:stCxn id="68" idx="2"/>
              <a:endCxn id="42" idx="0"/>
            </p:cNvCxnSpPr>
            <p:nvPr/>
          </p:nvCxnSpPr>
          <p:spPr>
            <a:xfrm>
              <a:off x="1964398" y="3984545"/>
              <a:ext cx="5149" cy="203910"/>
            </a:xfrm>
            <a:prstGeom prst="lin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EEFFBDF6-F13E-4D44-84F2-890121012D47}"/>
                </a:ext>
              </a:extLst>
            </p:cNvPr>
            <p:cNvCxnSpPr>
              <a:cxnSpLocks/>
              <a:stCxn id="65" idx="2"/>
              <a:endCxn id="103" idx="0"/>
            </p:cNvCxnSpPr>
            <p:nvPr/>
          </p:nvCxnSpPr>
          <p:spPr>
            <a:xfrm>
              <a:off x="3100233" y="4410568"/>
              <a:ext cx="481302" cy="617622"/>
            </a:xfrm>
            <a:prstGeom prst="lin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</a:ln>
            <a:effectLst/>
          </p:spPr>
        </p:cxnSp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CB48D688-A806-3342-A1AB-408F1A94F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5384" y="5186948"/>
              <a:ext cx="192024" cy="278257"/>
            </a:xfrm>
            <a:prstGeom prst="rect">
              <a:avLst/>
            </a:prstGeom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C26A557-30FC-1E46-B22B-89C2725563C6}"/>
                </a:ext>
              </a:extLst>
            </p:cNvPr>
            <p:cNvGrpSpPr/>
            <p:nvPr/>
          </p:nvGrpSpPr>
          <p:grpSpPr>
            <a:xfrm>
              <a:off x="1122677" y="5343678"/>
              <a:ext cx="3857218" cy="197280"/>
              <a:chOff x="381675" y="5769360"/>
              <a:chExt cx="3857218" cy="197280"/>
            </a:xfrm>
          </p:grpSpPr>
          <p:pic>
            <p:nvPicPr>
              <p:cNvPr id="121" name="Picture 120">
                <a:extLst>
                  <a:ext uri="{FF2B5EF4-FFF2-40B4-BE49-F238E27FC236}">
                    <a16:creationId xmlns:a16="http://schemas.microsoft.com/office/drawing/2014/main" id="{F4EDE999-279E-AF4A-A465-955744C126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81675" y="5774616"/>
                <a:ext cx="252031" cy="192024"/>
              </a:xfrm>
              <a:prstGeom prst="rect">
                <a:avLst/>
              </a:prstGeom>
            </p:spPr>
          </p:pic>
          <p:pic>
            <p:nvPicPr>
              <p:cNvPr id="122" name="Picture 121">
                <a:extLst>
                  <a:ext uri="{FF2B5EF4-FFF2-40B4-BE49-F238E27FC236}">
                    <a16:creationId xmlns:a16="http://schemas.microsoft.com/office/drawing/2014/main" id="{9F044C75-9BD4-9942-A4D3-0B4E7F0FE2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057114" y="5771988"/>
                <a:ext cx="252031" cy="192024"/>
              </a:xfrm>
              <a:prstGeom prst="rect">
                <a:avLst/>
              </a:prstGeom>
            </p:spPr>
          </p:pic>
          <p:pic>
            <p:nvPicPr>
              <p:cNvPr id="124" name="Picture 123">
                <a:extLst>
                  <a:ext uri="{FF2B5EF4-FFF2-40B4-BE49-F238E27FC236}">
                    <a16:creationId xmlns:a16="http://schemas.microsoft.com/office/drawing/2014/main" id="{F9F70C46-DB44-7E4A-9BD4-890815F9FB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714104" y="5769360"/>
                <a:ext cx="252031" cy="192024"/>
              </a:xfrm>
              <a:prstGeom prst="rect">
                <a:avLst/>
              </a:prstGeom>
            </p:spPr>
          </p:pic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621D686A-1F48-5841-85E4-1562B13D41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653081" y="5769360"/>
                <a:ext cx="252031" cy="192024"/>
              </a:xfrm>
              <a:prstGeom prst="rect">
                <a:avLst/>
              </a:prstGeom>
            </p:spPr>
          </p:pic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486F1601-6DEF-C847-971D-ED20C6F7C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339537" y="5769360"/>
                <a:ext cx="252031" cy="192024"/>
              </a:xfrm>
              <a:prstGeom prst="rect">
                <a:avLst/>
              </a:prstGeom>
            </p:spPr>
          </p:pic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6C5B9863-10E6-7A44-BFD0-7482C55C89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986862" y="5769360"/>
                <a:ext cx="252031" cy="192024"/>
              </a:xfrm>
              <a:prstGeom prst="rect">
                <a:avLst/>
              </a:prstGeom>
            </p:spPr>
          </p:pic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B66A3873-BE7E-2C41-A2A1-8C13031EAB34}"/>
                </a:ext>
              </a:extLst>
            </p:cNvPr>
            <p:cNvGrpSpPr/>
            <p:nvPr/>
          </p:nvGrpSpPr>
          <p:grpSpPr>
            <a:xfrm>
              <a:off x="1245550" y="5432817"/>
              <a:ext cx="3857218" cy="197280"/>
              <a:chOff x="381675" y="5769360"/>
              <a:chExt cx="3857218" cy="197280"/>
            </a:xfrm>
          </p:grpSpPr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7A61266A-A982-4148-92C2-9E18B1999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1675" y="5774616"/>
                <a:ext cx="252031" cy="192024"/>
              </a:xfrm>
              <a:prstGeom prst="rect">
                <a:avLst/>
              </a:prstGeom>
            </p:spPr>
          </p:pic>
          <p:pic>
            <p:nvPicPr>
              <p:cNvPr id="133" name="Picture 132">
                <a:extLst>
                  <a:ext uri="{FF2B5EF4-FFF2-40B4-BE49-F238E27FC236}">
                    <a16:creationId xmlns:a16="http://schemas.microsoft.com/office/drawing/2014/main" id="{C34FB9A1-7B14-CC4F-A124-84C5DDCE0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57114" y="5771988"/>
                <a:ext cx="252031" cy="192024"/>
              </a:xfrm>
              <a:prstGeom prst="rect">
                <a:avLst/>
              </a:prstGeom>
            </p:spPr>
          </p:pic>
          <p:pic>
            <p:nvPicPr>
              <p:cNvPr id="134" name="Picture 133">
                <a:extLst>
                  <a:ext uri="{FF2B5EF4-FFF2-40B4-BE49-F238E27FC236}">
                    <a16:creationId xmlns:a16="http://schemas.microsoft.com/office/drawing/2014/main" id="{43885927-E5C1-2E49-9F1C-2420065CAF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14104" y="5769360"/>
                <a:ext cx="252031" cy="192024"/>
              </a:xfrm>
              <a:prstGeom prst="rect">
                <a:avLst/>
              </a:prstGeom>
            </p:spPr>
          </p:pic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4C9FEA89-A7B3-1645-A1B1-5F07989059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53081" y="5769360"/>
                <a:ext cx="252031" cy="192024"/>
              </a:xfrm>
              <a:prstGeom prst="rect">
                <a:avLst/>
              </a:prstGeom>
            </p:spPr>
          </p:pic>
          <p:pic>
            <p:nvPicPr>
              <p:cNvPr id="136" name="Picture 135">
                <a:extLst>
                  <a:ext uri="{FF2B5EF4-FFF2-40B4-BE49-F238E27FC236}">
                    <a16:creationId xmlns:a16="http://schemas.microsoft.com/office/drawing/2014/main" id="{E21E9CD9-D2ED-0445-A0CD-E7C9210B3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39537" y="5769360"/>
                <a:ext cx="252031" cy="192024"/>
              </a:xfrm>
              <a:prstGeom prst="rect">
                <a:avLst/>
              </a:prstGeom>
            </p:spPr>
          </p:pic>
          <p:pic>
            <p:nvPicPr>
              <p:cNvPr id="137" name="Picture 136">
                <a:extLst>
                  <a:ext uri="{FF2B5EF4-FFF2-40B4-BE49-F238E27FC236}">
                    <a16:creationId xmlns:a16="http://schemas.microsoft.com/office/drawing/2014/main" id="{5AB1E013-377B-8441-BE06-CD76D92F0D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86862" y="5769360"/>
                <a:ext cx="252031" cy="192024"/>
              </a:xfrm>
              <a:prstGeom prst="rect">
                <a:avLst/>
              </a:prstGeom>
            </p:spPr>
          </p:pic>
        </p:grpSp>
        <p:pic>
          <p:nvPicPr>
            <p:cNvPr id="101" name="Picture 100" descr="Asset 308@400ppi.png">
              <a:extLst>
                <a:ext uri="{FF2B5EF4-FFF2-40B4-BE49-F238E27FC236}">
                  <a16:creationId xmlns:a16="http://schemas.microsoft.com/office/drawing/2014/main" id="{C5EA246B-684A-6441-A997-200D1FD5B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391" y="5028190"/>
              <a:ext cx="374904" cy="190676"/>
            </a:xfrm>
            <a:prstGeom prst="rect">
              <a:avLst/>
            </a:prstGeom>
          </p:spPr>
        </p:pic>
        <p:pic>
          <p:nvPicPr>
            <p:cNvPr id="103" name="Picture 102" descr="Asset 309@400ppi.png">
              <a:extLst>
                <a:ext uri="{FF2B5EF4-FFF2-40B4-BE49-F238E27FC236}">
                  <a16:creationId xmlns:a16="http://schemas.microsoft.com/office/drawing/2014/main" id="{67AD9D41-8DB6-254E-8F77-AB9FF0B9E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4083" y="5028190"/>
              <a:ext cx="374904" cy="191146"/>
            </a:xfrm>
            <a:prstGeom prst="rect">
              <a:avLst/>
            </a:prstGeom>
          </p:spPr>
        </p:pic>
        <p:pic>
          <p:nvPicPr>
            <p:cNvPr id="104" name="Picture 103" descr="Asset 308@400ppi.png">
              <a:extLst>
                <a:ext uri="{FF2B5EF4-FFF2-40B4-BE49-F238E27FC236}">
                  <a16:creationId xmlns:a16="http://schemas.microsoft.com/office/drawing/2014/main" id="{4B14C3D7-A7BF-7744-970B-10B9BBC9B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2281" y="5028190"/>
              <a:ext cx="374904" cy="190676"/>
            </a:xfrm>
            <a:prstGeom prst="rect">
              <a:avLst/>
            </a:prstGeom>
          </p:spPr>
        </p:pic>
        <p:pic>
          <p:nvPicPr>
            <p:cNvPr id="105" name="Picture 104" descr="Asset 309@400ppi.png">
              <a:extLst>
                <a:ext uri="{FF2B5EF4-FFF2-40B4-BE49-F238E27FC236}">
                  <a16:creationId xmlns:a16="http://schemas.microsoft.com/office/drawing/2014/main" id="{9BF73CBD-706A-FF4C-ACE2-A4F73B3D8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0973" y="5028190"/>
              <a:ext cx="374904" cy="191146"/>
            </a:xfrm>
            <a:prstGeom prst="rect">
              <a:avLst/>
            </a:prstGeom>
          </p:spPr>
        </p:pic>
        <p:pic>
          <p:nvPicPr>
            <p:cNvPr id="106" name="Picture 105" descr="Asset 308@400ppi.png">
              <a:extLst>
                <a:ext uri="{FF2B5EF4-FFF2-40B4-BE49-F238E27FC236}">
                  <a16:creationId xmlns:a16="http://schemas.microsoft.com/office/drawing/2014/main" id="{B614EB30-0FD8-9C4B-8676-CB2483C0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9171" y="5028190"/>
              <a:ext cx="374904" cy="190676"/>
            </a:xfrm>
            <a:prstGeom prst="rect">
              <a:avLst/>
            </a:prstGeom>
          </p:spPr>
        </p:pic>
        <p:pic>
          <p:nvPicPr>
            <p:cNvPr id="115" name="Picture 114" descr="Asset 309@400ppi.png">
              <a:extLst>
                <a:ext uri="{FF2B5EF4-FFF2-40B4-BE49-F238E27FC236}">
                  <a16:creationId xmlns:a16="http://schemas.microsoft.com/office/drawing/2014/main" id="{4470C5A9-00B5-6E42-822C-B2B7263BB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7864" y="5028190"/>
              <a:ext cx="374904" cy="191146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48ED8CE-01FA-1D4B-AD68-82230A6D7613}"/>
                </a:ext>
              </a:extLst>
            </p:cNvPr>
            <p:cNvSpPr txBox="1"/>
            <p:nvPr/>
          </p:nvSpPr>
          <p:spPr>
            <a:xfrm>
              <a:off x="785508" y="4498078"/>
              <a:ext cx="6815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metro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~20km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1A4FAF07-AB4A-454D-8CFA-3AF2E4D13477}"/>
                </a:ext>
              </a:extLst>
            </p:cNvPr>
            <p:cNvSpPr txBox="1"/>
            <p:nvPr/>
          </p:nvSpPr>
          <p:spPr>
            <a:xfrm>
              <a:off x="3553769" y="4479076"/>
              <a:ext cx="7474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campus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~2km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8595F695-8BAE-AB4E-992C-89F7B0F142EF}"/>
                </a:ext>
              </a:extLst>
            </p:cNvPr>
            <p:cNvSpPr txBox="1"/>
            <p:nvPr/>
          </p:nvSpPr>
          <p:spPr>
            <a:xfrm>
              <a:off x="2098634" y="5843777"/>
              <a:ext cx="2070961" cy="5027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BA133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IoT Endpoints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BA133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e.g. IPv6 mobile | CCTV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5230CEA-9AC8-6C42-981C-0A756FA196D4}"/>
                </a:ext>
              </a:extLst>
            </p:cNvPr>
            <p:cNvGrpSpPr/>
            <p:nvPr/>
          </p:nvGrpSpPr>
          <p:grpSpPr>
            <a:xfrm>
              <a:off x="2978835" y="944853"/>
              <a:ext cx="2418948" cy="1183468"/>
              <a:chOff x="2978835" y="944853"/>
              <a:chExt cx="2418948" cy="1183468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24960" y="1762561"/>
                <a:ext cx="469048" cy="365760"/>
              </a:xfrm>
              <a:prstGeom prst="rect">
                <a:avLst/>
              </a:prstGeom>
            </p:spPr>
          </p:pic>
          <p:cxnSp>
            <p:nvCxnSpPr>
              <p:cNvPr id="194" name="Straight Connector 193"/>
              <p:cNvCxnSpPr>
                <a:cxnSpLocks/>
                <a:endCxn id="12" idx="0"/>
              </p:cNvCxnSpPr>
              <p:nvPr/>
            </p:nvCxnSpPr>
            <p:spPr>
              <a:xfrm>
                <a:off x="3436756" y="1174566"/>
                <a:ext cx="84611" cy="555564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208" name="Straight Connector 207"/>
              <p:cNvCxnSpPr>
                <a:cxnSpLocks/>
                <a:stCxn id="186" idx="0"/>
                <a:endCxn id="11" idx="0"/>
              </p:cNvCxnSpPr>
              <p:nvPr/>
            </p:nvCxnSpPr>
            <p:spPr>
              <a:xfrm flipH="1">
                <a:off x="3020205" y="1104897"/>
                <a:ext cx="246300" cy="625233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sp>
            <p:nvSpPr>
              <p:cNvPr id="157" name="TextBox 156"/>
              <p:cNvSpPr txBox="1"/>
              <p:nvPr/>
            </p:nvSpPr>
            <p:spPr>
              <a:xfrm>
                <a:off x="3989742" y="1568059"/>
                <a:ext cx="213200" cy="2257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DC</a:t>
                </a:r>
              </a:p>
            </p:txBody>
          </p:sp>
          <p:grpSp>
            <p:nvGrpSpPr>
              <p:cNvPr id="252" name="Group 251"/>
              <p:cNvGrpSpPr/>
              <p:nvPr/>
            </p:nvGrpSpPr>
            <p:grpSpPr>
              <a:xfrm>
                <a:off x="2978835" y="944853"/>
                <a:ext cx="609601" cy="702692"/>
                <a:chOff x="2629502" y="734482"/>
                <a:chExt cx="457200" cy="527019"/>
              </a:xfrm>
            </p:grpSpPr>
            <p:pic>
              <p:nvPicPr>
                <p:cNvPr id="170" name="Picture 169" descr="Pluribus_Asset Asset 20@400ppi.png"/>
                <p:cNvPicPr>
                  <a:picLocks noChangeAspect="1"/>
                </p:cNvPicPr>
                <p:nvPr/>
              </p:nvPicPr>
              <p:blipFill>
                <a:blip r:embed="rId13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alphaModFix amt="7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9502" y="734482"/>
                  <a:ext cx="457200" cy="527019"/>
                </a:xfrm>
                <a:prstGeom prst="rect">
                  <a:avLst/>
                </a:prstGeom>
              </p:spPr>
            </p:pic>
            <p:sp>
              <p:nvSpPr>
                <p:cNvPr id="186" name="TextBox 185"/>
                <p:cNvSpPr txBox="1"/>
                <p:nvPr/>
              </p:nvSpPr>
              <p:spPr>
                <a:xfrm>
                  <a:off x="2657130" y="854515"/>
                  <a:ext cx="376248" cy="2570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45719" rIns="0" bIns="45719" rtlCol="0">
                  <a:noAutofit/>
                </a:bodyPr>
                <a:lstStyle/>
                <a:p>
                  <a:pPr marL="0" marR="0" lvl="0" indent="0" algn="ctr" defTabSz="9138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>
                        <a:lumMod val="50000"/>
                        <a:lumOff val="50000"/>
                      </a:prstClr>
                    </a:buClr>
                    <a:buSzPct val="75000"/>
                    <a:buFontTx/>
                    <a:buNone/>
                    <a:tabLst/>
                    <a:defRPr/>
                  </a:pPr>
                  <a:r>
                    <a:rPr kumimoji="0" lang="en-US" sz="10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BA133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IoT</a:t>
                  </a:r>
                </a:p>
                <a:p>
                  <a:pPr marL="0" marR="0" lvl="0" indent="0" algn="ctr" defTabSz="91383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>
                        <a:lumMod val="50000"/>
                        <a:lumOff val="50000"/>
                      </a:prstClr>
                    </a:buClr>
                    <a:buSzPct val="75000"/>
                    <a:buFontTx/>
                    <a:buNone/>
                    <a:tabLst/>
                    <a:defRPr/>
                  </a:pPr>
                  <a:r>
                    <a:rPr kumimoji="0" lang="en-US" sz="10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BA133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services</a:t>
                  </a:r>
                </a:p>
              </p:txBody>
            </p:sp>
          </p:grp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07675A7D-7371-6E44-8213-B0C637FD90F3}"/>
                  </a:ext>
                </a:extLst>
              </p:cNvPr>
              <p:cNvSpPr txBox="1"/>
              <p:nvPr/>
            </p:nvSpPr>
            <p:spPr>
              <a:xfrm>
                <a:off x="3662610" y="1094937"/>
                <a:ext cx="1735173" cy="4515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A133B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e.g. CCTV recorders |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A133B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data lake | controllers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E9E9147-8560-3747-BDA2-F5BF1763CDF5}"/>
                </a:ext>
              </a:extLst>
            </p:cNvPr>
            <p:cNvGrpSpPr/>
            <p:nvPr/>
          </p:nvGrpSpPr>
          <p:grpSpPr>
            <a:xfrm>
              <a:off x="1403097" y="5628333"/>
              <a:ext cx="3433516" cy="199678"/>
              <a:chOff x="1403097" y="5581035"/>
              <a:chExt cx="3433516" cy="199678"/>
            </a:xfrm>
          </p:grpSpPr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09CC9A7F-EE4F-4E47-A20B-D7F90E5C10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3097" y="5678436"/>
                <a:ext cx="3433516" cy="2344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3E29F741-E3DC-684E-AFC0-A647FBE42E5E}"/>
                  </a:ext>
                </a:extLst>
              </p:cNvPr>
              <p:cNvGrpSpPr/>
              <p:nvPr/>
            </p:nvGrpSpPr>
            <p:grpSpPr>
              <a:xfrm>
                <a:off x="1545448" y="5584775"/>
                <a:ext cx="3150306" cy="195938"/>
                <a:chOff x="1545448" y="5584775"/>
                <a:chExt cx="3150306" cy="195938"/>
              </a:xfrm>
            </p:grpSpPr>
            <p:pic>
              <p:nvPicPr>
                <p:cNvPr id="168" name="Picture 167">
                  <a:extLst>
                    <a:ext uri="{FF2B5EF4-FFF2-40B4-BE49-F238E27FC236}">
                      <a16:creationId xmlns:a16="http://schemas.microsoft.com/office/drawing/2014/main" id="{48617471-A626-7E49-8133-BD48A2C9AA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517408" y="5590664"/>
                  <a:ext cx="178346" cy="178346"/>
                </a:xfrm>
                <a:prstGeom prst="rect">
                  <a:avLst/>
                </a:prstGeom>
              </p:spPr>
            </p:pic>
            <p:pic>
              <p:nvPicPr>
                <p:cNvPr id="169" name="Picture 168">
                  <a:extLst>
                    <a:ext uri="{FF2B5EF4-FFF2-40B4-BE49-F238E27FC236}">
                      <a16:creationId xmlns:a16="http://schemas.microsoft.com/office/drawing/2014/main" id="{561AE2F4-4E0B-FC41-A4F5-BB99678196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826529" y="5593195"/>
                  <a:ext cx="178346" cy="178346"/>
                </a:xfrm>
                <a:prstGeom prst="rect">
                  <a:avLst/>
                </a:prstGeom>
              </p:spPr>
            </p:pic>
            <p:pic>
              <p:nvPicPr>
                <p:cNvPr id="171" name="Picture 170">
                  <a:extLst>
                    <a:ext uri="{FF2B5EF4-FFF2-40B4-BE49-F238E27FC236}">
                      <a16:creationId xmlns:a16="http://schemas.microsoft.com/office/drawing/2014/main" id="{AF627B2A-D3EF-EA45-90DF-8A092021DF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16076" y="5584775"/>
                  <a:ext cx="178346" cy="178346"/>
                </a:xfrm>
                <a:prstGeom prst="rect">
                  <a:avLst/>
                </a:prstGeom>
              </p:spPr>
            </p:pic>
            <p:pic>
              <p:nvPicPr>
                <p:cNvPr id="179" name="Picture 178">
                  <a:extLst>
                    <a:ext uri="{FF2B5EF4-FFF2-40B4-BE49-F238E27FC236}">
                      <a16:creationId xmlns:a16="http://schemas.microsoft.com/office/drawing/2014/main" id="{1252512E-B2B3-4F4A-B50E-1F9A77C5D8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225197" y="5587306"/>
                  <a:ext cx="178346" cy="178346"/>
                </a:xfrm>
                <a:prstGeom prst="rect">
                  <a:avLst/>
                </a:prstGeom>
              </p:spPr>
            </p:pic>
            <p:pic>
              <p:nvPicPr>
                <p:cNvPr id="180" name="Picture 179">
                  <a:extLst>
                    <a:ext uri="{FF2B5EF4-FFF2-40B4-BE49-F238E27FC236}">
                      <a16:creationId xmlns:a16="http://schemas.microsoft.com/office/drawing/2014/main" id="{BCF17B55-DFBA-2B41-A803-68B21A5332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545448" y="5602367"/>
                  <a:ext cx="178346" cy="178346"/>
                </a:xfrm>
                <a:prstGeom prst="rect">
                  <a:avLst/>
                </a:prstGeom>
              </p:spPr>
            </p:pic>
          </p:grp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8E931879-7499-B645-8972-F002C53F1B39}"/>
                  </a:ext>
                </a:extLst>
              </p:cNvPr>
              <p:cNvSpPr txBox="1"/>
              <p:nvPr/>
            </p:nvSpPr>
            <p:spPr>
              <a:xfrm>
                <a:off x="3178885" y="5581035"/>
                <a:ext cx="533992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isolation</a:t>
                </a: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52EC11D-2891-D745-A3E4-201C76DD025A}"/>
                </a:ext>
              </a:extLst>
            </p:cNvPr>
            <p:cNvGrpSpPr/>
            <p:nvPr/>
          </p:nvGrpSpPr>
          <p:grpSpPr>
            <a:xfrm>
              <a:off x="1361296" y="5214259"/>
              <a:ext cx="3884992" cy="277671"/>
              <a:chOff x="1361296" y="5245791"/>
              <a:chExt cx="3884992" cy="277671"/>
            </a:xfrm>
          </p:grpSpPr>
          <p:pic>
            <p:nvPicPr>
              <p:cNvPr id="183" name="Picture 182" descr="Pluribus_Asset Asset 53@400ppi.png">
                <a:extLst>
                  <a:ext uri="{FF2B5EF4-FFF2-40B4-BE49-F238E27FC236}">
                    <a16:creationId xmlns:a16="http://schemas.microsoft.com/office/drawing/2014/main" id="{16E530E6-93CF-4D40-A059-FE5E17FE1E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58" t="17464" r="14582" b="12024"/>
              <a:stretch/>
            </p:blipFill>
            <p:spPr>
              <a:xfrm>
                <a:off x="4971968" y="5245791"/>
                <a:ext cx="274320" cy="277671"/>
              </a:xfrm>
              <a:prstGeom prst="rect">
                <a:avLst/>
              </a:prstGeom>
            </p:spPr>
          </p:pic>
          <p:pic>
            <p:nvPicPr>
              <p:cNvPr id="184" name="Picture 183" descr="Pluribus_Asset Asset 53@400ppi.png">
                <a:extLst>
                  <a:ext uri="{FF2B5EF4-FFF2-40B4-BE49-F238E27FC236}">
                    <a16:creationId xmlns:a16="http://schemas.microsoft.com/office/drawing/2014/main" id="{27F6B12D-754B-B04B-A7ED-DDAFC3FDE2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58" t="17464" r="14582" b="12024"/>
              <a:stretch/>
            </p:blipFill>
            <p:spPr>
              <a:xfrm>
                <a:off x="4304723" y="5245791"/>
                <a:ext cx="274320" cy="277671"/>
              </a:xfrm>
              <a:prstGeom prst="rect">
                <a:avLst/>
              </a:prstGeom>
            </p:spPr>
          </p:pic>
          <p:pic>
            <p:nvPicPr>
              <p:cNvPr id="185" name="Picture 184" descr="Pluribus_Asset Asset 53@400ppi.png">
                <a:extLst>
                  <a:ext uri="{FF2B5EF4-FFF2-40B4-BE49-F238E27FC236}">
                    <a16:creationId xmlns:a16="http://schemas.microsoft.com/office/drawing/2014/main" id="{67D38DD4-3533-7945-86ED-CDD47FAE62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58" t="17464" r="14582" b="12024"/>
              <a:stretch/>
            </p:blipFill>
            <p:spPr>
              <a:xfrm>
                <a:off x="3605655" y="5245791"/>
                <a:ext cx="274320" cy="277671"/>
              </a:xfrm>
              <a:prstGeom prst="rect">
                <a:avLst/>
              </a:prstGeom>
            </p:spPr>
          </p:pic>
          <p:pic>
            <p:nvPicPr>
              <p:cNvPr id="187" name="Picture 186" descr="Pluribus_Asset Asset 53@400ppi.png">
                <a:extLst>
                  <a:ext uri="{FF2B5EF4-FFF2-40B4-BE49-F238E27FC236}">
                    <a16:creationId xmlns:a16="http://schemas.microsoft.com/office/drawing/2014/main" id="{E65F0A63-3376-8D49-B4E9-313ABF458E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58" t="17464" r="14582" b="12024"/>
              <a:stretch/>
            </p:blipFill>
            <p:spPr>
              <a:xfrm>
                <a:off x="2711843" y="5245791"/>
                <a:ext cx="274320" cy="277671"/>
              </a:xfrm>
              <a:prstGeom prst="rect">
                <a:avLst/>
              </a:prstGeom>
            </p:spPr>
          </p:pic>
          <p:pic>
            <p:nvPicPr>
              <p:cNvPr id="188" name="Picture 187" descr="Pluribus_Asset Asset 53@400ppi.png">
                <a:extLst>
                  <a:ext uri="{FF2B5EF4-FFF2-40B4-BE49-F238E27FC236}">
                    <a16:creationId xmlns:a16="http://schemas.microsoft.com/office/drawing/2014/main" id="{ED237A47-8084-C54F-BEC5-7FEFD50D96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58" t="17464" r="14582" b="12024"/>
              <a:stretch/>
            </p:blipFill>
            <p:spPr>
              <a:xfrm>
                <a:off x="2044598" y="5245791"/>
                <a:ext cx="274320" cy="277671"/>
              </a:xfrm>
              <a:prstGeom prst="rect">
                <a:avLst/>
              </a:prstGeom>
            </p:spPr>
          </p:pic>
          <p:pic>
            <p:nvPicPr>
              <p:cNvPr id="189" name="Picture 188" descr="Pluribus_Asset Asset 53@400ppi.png">
                <a:extLst>
                  <a:ext uri="{FF2B5EF4-FFF2-40B4-BE49-F238E27FC236}">
                    <a16:creationId xmlns:a16="http://schemas.microsoft.com/office/drawing/2014/main" id="{E9929F69-B4C3-F544-A4B9-55DBE47ECF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58" t="17464" r="14582" b="12024"/>
              <a:stretch/>
            </p:blipFill>
            <p:spPr>
              <a:xfrm>
                <a:off x="1361296" y="5245791"/>
                <a:ext cx="274320" cy="277671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8DA4C5F-B790-4744-A06B-F738C2C59D6B}"/>
                </a:ext>
              </a:extLst>
            </p:cNvPr>
            <p:cNvGrpSpPr/>
            <p:nvPr/>
          </p:nvGrpSpPr>
          <p:grpSpPr>
            <a:xfrm>
              <a:off x="1066951" y="2808919"/>
              <a:ext cx="4417081" cy="377232"/>
              <a:chOff x="1066951" y="2808919"/>
              <a:chExt cx="4417081" cy="377232"/>
            </a:xfrm>
          </p:grpSpPr>
          <p:pic>
            <p:nvPicPr>
              <p:cNvPr id="117" name="Picture 116" descr="Pluribus_Asset Asset 273@400ppi.png">
                <a:extLst>
                  <a:ext uri="{FF2B5EF4-FFF2-40B4-BE49-F238E27FC236}">
                    <a16:creationId xmlns:a16="http://schemas.microsoft.com/office/drawing/2014/main" id="{D3290A0E-6194-1A4F-8035-0AED76AA07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6951" y="2811247"/>
                <a:ext cx="374904" cy="374904"/>
              </a:xfrm>
              <a:prstGeom prst="rect">
                <a:avLst/>
              </a:prstGeom>
            </p:spPr>
          </p:pic>
          <p:pic>
            <p:nvPicPr>
              <p:cNvPr id="119" name="Picture 118" descr="Pluribus_Asset Asset 273@400ppi.png">
                <a:extLst>
                  <a:ext uri="{FF2B5EF4-FFF2-40B4-BE49-F238E27FC236}">
                    <a16:creationId xmlns:a16="http://schemas.microsoft.com/office/drawing/2014/main" id="{E02EEEA9-A597-5144-A315-55963DE28F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09128" y="2808919"/>
                <a:ext cx="374904" cy="374904"/>
              </a:xfrm>
              <a:prstGeom prst="rect">
                <a:avLst/>
              </a:prstGeom>
            </p:spPr>
          </p:pic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0CA4BA5F-74B0-5442-8DD9-A5AFE8253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9918" y="2784408"/>
              <a:ext cx="420061" cy="420061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B43EAADE-2705-AD45-95CA-31C71757E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2822" y="2785223"/>
              <a:ext cx="420061" cy="420061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CF01865-6287-434E-B796-E38970DBEF3C}"/>
                </a:ext>
              </a:extLst>
            </p:cNvPr>
            <p:cNvGrpSpPr/>
            <p:nvPr/>
          </p:nvGrpSpPr>
          <p:grpSpPr>
            <a:xfrm>
              <a:off x="136179" y="2094544"/>
              <a:ext cx="6264534" cy="1316071"/>
              <a:chOff x="136179" y="2094544"/>
              <a:chExt cx="6264534" cy="1316071"/>
            </a:xfrm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281D1E97-A1A4-AF4A-AFB3-BF52E30F0557}"/>
                  </a:ext>
                </a:extLst>
              </p:cNvPr>
              <p:cNvCxnSpPr>
                <a:cxnSpLocks/>
                <a:stCxn id="139" idx="3"/>
                <a:endCxn id="117" idx="1"/>
              </p:cNvCxnSpPr>
              <p:nvPr/>
            </p:nvCxnSpPr>
            <p:spPr>
              <a:xfrm>
                <a:off x="853943" y="2666476"/>
                <a:ext cx="213008" cy="332223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1E8A8F81-EFC7-8B4C-B506-FE8BA62C9095}"/>
                  </a:ext>
                </a:extLst>
              </p:cNvPr>
              <p:cNvCxnSpPr>
                <a:cxnSpLocks/>
                <a:stCxn id="142" idx="3"/>
                <a:endCxn id="117" idx="1"/>
              </p:cNvCxnSpPr>
              <p:nvPr/>
            </p:nvCxnSpPr>
            <p:spPr>
              <a:xfrm>
                <a:off x="853943" y="2882819"/>
                <a:ext cx="213008" cy="115880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5A715BEB-CE48-8646-8E05-0A9A229A1FB5}"/>
                  </a:ext>
                </a:extLst>
              </p:cNvPr>
              <p:cNvCxnSpPr>
                <a:cxnSpLocks/>
                <a:stCxn id="147" idx="3"/>
                <a:endCxn id="117" idx="1"/>
              </p:cNvCxnSpPr>
              <p:nvPr/>
            </p:nvCxnSpPr>
            <p:spPr>
              <a:xfrm flipV="1">
                <a:off x="853943" y="2998699"/>
                <a:ext cx="213008" cy="100463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99EE1B2C-F447-FE47-BB83-D7DB62ED931E}"/>
                  </a:ext>
                </a:extLst>
              </p:cNvPr>
              <p:cNvCxnSpPr>
                <a:cxnSpLocks/>
                <a:stCxn id="148" idx="3"/>
                <a:endCxn id="117" idx="1"/>
              </p:cNvCxnSpPr>
              <p:nvPr/>
            </p:nvCxnSpPr>
            <p:spPr>
              <a:xfrm flipV="1">
                <a:off x="853943" y="2998699"/>
                <a:ext cx="213008" cy="316805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F5FDEAE2-0179-1246-B485-3A985C54D4C0}"/>
                  </a:ext>
                </a:extLst>
              </p:cNvPr>
              <p:cNvGrpSpPr/>
              <p:nvPr/>
            </p:nvGrpSpPr>
            <p:grpSpPr>
              <a:xfrm>
                <a:off x="136179" y="2094544"/>
                <a:ext cx="6264534" cy="1316071"/>
                <a:chOff x="136179" y="2094544"/>
                <a:chExt cx="6264534" cy="1316071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CF1BD665-25B8-6D41-A35B-8A5726B0801F}"/>
                    </a:ext>
                  </a:extLst>
                </p:cNvPr>
                <p:cNvGrpSpPr/>
                <p:nvPr/>
              </p:nvGrpSpPr>
              <p:grpSpPr>
                <a:xfrm>
                  <a:off x="479039" y="2571365"/>
                  <a:ext cx="374904" cy="839250"/>
                  <a:chOff x="452486" y="2624411"/>
                  <a:chExt cx="374904" cy="839250"/>
                </a:xfrm>
              </p:grpSpPr>
              <p:pic>
                <p:nvPicPr>
                  <p:cNvPr id="139" name="Picture 138" descr="Pluribus_Asset Asset 268@400ppi.png">
                    <a:extLst>
                      <a:ext uri="{FF2B5EF4-FFF2-40B4-BE49-F238E27FC236}">
                        <a16:creationId xmlns:a16="http://schemas.microsoft.com/office/drawing/2014/main" id="{BD18AFBC-5725-3E4C-A5E3-4626D699568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print">
                    <a:duotone>
                      <a:prstClr val="black"/>
                      <a:schemeClr val="accent6">
                        <a:tint val="45000"/>
                        <a:satMod val="400000"/>
                      </a:schemeClr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52486" y="2624411"/>
                    <a:ext cx="374904" cy="190222"/>
                  </a:xfrm>
                  <a:prstGeom prst="rect">
                    <a:avLst/>
                  </a:prstGeom>
                </p:spPr>
              </p:pic>
              <p:pic>
                <p:nvPicPr>
                  <p:cNvPr id="142" name="Picture 141" descr="Pluribus_Asset Asset 269@400ppi.png">
                    <a:extLst>
                      <a:ext uri="{FF2B5EF4-FFF2-40B4-BE49-F238E27FC236}">
                        <a16:creationId xmlns:a16="http://schemas.microsoft.com/office/drawing/2014/main" id="{27EE543B-591C-4344-A6A8-05BE25E54DC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 cstate="print">
                    <a:duotone>
                      <a:schemeClr val="accent2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52486" y="2840754"/>
                    <a:ext cx="374904" cy="190222"/>
                  </a:xfrm>
                  <a:prstGeom prst="rect">
                    <a:avLst/>
                  </a:prstGeom>
                </p:spPr>
              </p:pic>
              <p:pic>
                <p:nvPicPr>
                  <p:cNvPr id="147" name="Picture 146" descr="Pluribus_Asset Asset 268@400ppi.png">
                    <a:extLst>
                      <a:ext uri="{FF2B5EF4-FFF2-40B4-BE49-F238E27FC236}">
                        <a16:creationId xmlns:a16="http://schemas.microsoft.com/office/drawing/2014/main" id="{A7AF27EE-EF24-BE45-B47F-61A4FDC420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print">
                    <a:duotone>
                      <a:prstClr val="black"/>
                      <a:schemeClr val="accent4">
                        <a:tint val="45000"/>
                        <a:satMod val="400000"/>
                      </a:schemeClr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52486" y="3057097"/>
                    <a:ext cx="374904" cy="190222"/>
                  </a:xfrm>
                  <a:prstGeom prst="rect">
                    <a:avLst/>
                  </a:prstGeom>
                </p:spPr>
              </p:pic>
              <p:pic>
                <p:nvPicPr>
                  <p:cNvPr id="148" name="Picture 147" descr="Pluribus_Asset Asset 269@400ppi.png">
                    <a:extLst>
                      <a:ext uri="{FF2B5EF4-FFF2-40B4-BE49-F238E27FC236}">
                        <a16:creationId xmlns:a16="http://schemas.microsoft.com/office/drawing/2014/main" id="{D5C3BF6B-9C45-4F41-93CC-ABFBFC48B0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52486" y="3273439"/>
                    <a:ext cx="374904" cy="190222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0" name="Group 149">
                  <a:extLst>
                    <a:ext uri="{FF2B5EF4-FFF2-40B4-BE49-F238E27FC236}">
                      <a16:creationId xmlns:a16="http://schemas.microsoft.com/office/drawing/2014/main" id="{1F408D03-5CB2-5A44-9E59-CF3DD0AEF216}"/>
                    </a:ext>
                  </a:extLst>
                </p:cNvPr>
                <p:cNvGrpSpPr/>
                <p:nvPr/>
              </p:nvGrpSpPr>
              <p:grpSpPr>
                <a:xfrm>
                  <a:off x="5692382" y="2571365"/>
                  <a:ext cx="374904" cy="839250"/>
                  <a:chOff x="452486" y="2624411"/>
                  <a:chExt cx="374904" cy="839250"/>
                </a:xfrm>
              </p:grpSpPr>
              <p:pic>
                <p:nvPicPr>
                  <p:cNvPr id="156" name="Picture 155" descr="Pluribus_Asset Asset 268@400ppi.png">
                    <a:extLst>
                      <a:ext uri="{FF2B5EF4-FFF2-40B4-BE49-F238E27FC236}">
                        <a16:creationId xmlns:a16="http://schemas.microsoft.com/office/drawing/2014/main" id="{01F4FB7B-76F5-D546-AA9D-D493E482036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print">
                    <a:duotone>
                      <a:prstClr val="black"/>
                      <a:schemeClr val="accent6">
                        <a:tint val="45000"/>
                        <a:satMod val="400000"/>
                      </a:schemeClr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52486" y="2624411"/>
                    <a:ext cx="374904" cy="190222"/>
                  </a:xfrm>
                  <a:prstGeom prst="rect">
                    <a:avLst/>
                  </a:prstGeom>
                </p:spPr>
              </p:pic>
              <p:pic>
                <p:nvPicPr>
                  <p:cNvPr id="158" name="Picture 157" descr="Pluribus_Asset Asset 269@400ppi.png">
                    <a:extLst>
                      <a:ext uri="{FF2B5EF4-FFF2-40B4-BE49-F238E27FC236}">
                        <a16:creationId xmlns:a16="http://schemas.microsoft.com/office/drawing/2014/main" id="{9D5260C8-B481-3946-A573-633FE3E5F7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 cstate="print">
                    <a:duotone>
                      <a:schemeClr val="accent2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52486" y="2840754"/>
                    <a:ext cx="374904" cy="190222"/>
                  </a:xfrm>
                  <a:prstGeom prst="rect">
                    <a:avLst/>
                  </a:prstGeom>
                </p:spPr>
              </p:pic>
              <p:pic>
                <p:nvPicPr>
                  <p:cNvPr id="159" name="Picture 158" descr="Pluribus_Asset Asset 268@400ppi.png">
                    <a:extLst>
                      <a:ext uri="{FF2B5EF4-FFF2-40B4-BE49-F238E27FC236}">
                        <a16:creationId xmlns:a16="http://schemas.microsoft.com/office/drawing/2014/main" id="{245510D0-07C0-9640-8986-CFC05171112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print">
                    <a:duotone>
                      <a:prstClr val="black"/>
                      <a:schemeClr val="accent4">
                        <a:tint val="45000"/>
                        <a:satMod val="400000"/>
                      </a:schemeClr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52486" y="3057097"/>
                    <a:ext cx="374904" cy="190222"/>
                  </a:xfrm>
                  <a:prstGeom prst="rect">
                    <a:avLst/>
                  </a:prstGeom>
                </p:spPr>
              </p:pic>
              <p:pic>
                <p:nvPicPr>
                  <p:cNvPr id="160" name="Picture 159" descr="Pluribus_Asset Asset 269@400ppi.png">
                    <a:extLst>
                      <a:ext uri="{FF2B5EF4-FFF2-40B4-BE49-F238E27FC236}">
                        <a16:creationId xmlns:a16="http://schemas.microsoft.com/office/drawing/2014/main" id="{759E6954-EBB3-E248-919C-3204D7096FA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52486" y="3273439"/>
                    <a:ext cx="374904" cy="190222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9ED7A760-D569-1A45-958C-C745E9A79B91}"/>
                    </a:ext>
                  </a:extLst>
                </p:cNvPr>
                <p:cNvCxnSpPr>
                  <a:cxnSpLocks/>
                  <a:stCxn id="156" idx="1"/>
                  <a:endCxn id="119" idx="3"/>
                </p:cNvCxnSpPr>
                <p:nvPr/>
              </p:nvCxnSpPr>
              <p:spPr>
                <a:xfrm flipH="1">
                  <a:off x="5484032" y="2666476"/>
                  <a:ext cx="208350" cy="329895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DA2B0375-68E4-DB41-B144-B1C8AF8A5E6A}"/>
                    </a:ext>
                  </a:extLst>
                </p:cNvPr>
                <p:cNvCxnSpPr>
                  <a:cxnSpLocks/>
                  <a:stCxn id="158" idx="1"/>
                  <a:endCxn id="119" idx="3"/>
                </p:cNvCxnSpPr>
                <p:nvPr/>
              </p:nvCxnSpPr>
              <p:spPr>
                <a:xfrm flipH="1">
                  <a:off x="5484032" y="2882819"/>
                  <a:ext cx="208350" cy="113552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02E33D0C-7D6E-2146-AAE2-763CE450B585}"/>
                    </a:ext>
                  </a:extLst>
                </p:cNvPr>
                <p:cNvCxnSpPr>
                  <a:cxnSpLocks/>
                  <a:stCxn id="159" idx="1"/>
                  <a:endCxn id="119" idx="3"/>
                </p:cNvCxnSpPr>
                <p:nvPr/>
              </p:nvCxnSpPr>
              <p:spPr>
                <a:xfrm flipH="1" flipV="1">
                  <a:off x="5484032" y="2996371"/>
                  <a:ext cx="208350" cy="102791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</p:cxnSp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E0352397-C338-A94F-830E-180F7FAF8393}"/>
                    </a:ext>
                  </a:extLst>
                </p:cNvPr>
                <p:cNvCxnSpPr>
                  <a:cxnSpLocks/>
                  <a:stCxn id="119" idx="3"/>
                  <a:endCxn id="160" idx="1"/>
                </p:cNvCxnSpPr>
                <p:nvPr/>
              </p:nvCxnSpPr>
              <p:spPr>
                <a:xfrm>
                  <a:off x="5484032" y="2996371"/>
                  <a:ext cx="208350" cy="319133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</p:cxnSp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DA1F9595-6290-CB4D-A7C6-C7DC2AA768EC}"/>
                    </a:ext>
                  </a:extLst>
                </p:cNvPr>
                <p:cNvSpPr txBox="1"/>
                <p:nvPr/>
              </p:nvSpPr>
              <p:spPr>
                <a:xfrm>
                  <a:off x="136179" y="2094544"/>
                  <a:ext cx="1051744" cy="4582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67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A0DC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End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67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A0DC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customers</a:t>
                  </a:r>
                </a:p>
              </p:txBody>
            </p:sp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3A1D96B3-7569-854D-AE0D-109731987242}"/>
                    </a:ext>
                  </a:extLst>
                </p:cNvPr>
                <p:cNvSpPr txBox="1"/>
                <p:nvPr/>
              </p:nvSpPr>
              <p:spPr>
                <a:xfrm>
                  <a:off x="5348969" y="2107265"/>
                  <a:ext cx="1051744" cy="4582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67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A0DC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End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67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A0DC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customers</a:t>
                  </a:r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10FD82-B00C-924C-8014-46107CA06850}"/>
                </a:ext>
              </a:extLst>
            </p:cNvPr>
            <p:cNvGrpSpPr/>
            <p:nvPr/>
          </p:nvGrpSpPr>
          <p:grpSpPr>
            <a:xfrm>
              <a:off x="312164" y="950800"/>
              <a:ext cx="2366805" cy="644857"/>
              <a:chOff x="312164" y="950800"/>
              <a:chExt cx="2366805" cy="644857"/>
            </a:xfrm>
          </p:grpSpPr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7F78C1C7-1D4F-EE42-BACA-283F730D055E}"/>
                  </a:ext>
                </a:extLst>
              </p:cNvPr>
              <p:cNvGrpSpPr/>
              <p:nvPr/>
            </p:nvGrpSpPr>
            <p:grpSpPr>
              <a:xfrm>
                <a:off x="312164" y="950800"/>
                <a:ext cx="2366805" cy="644857"/>
                <a:chOff x="595942" y="982332"/>
                <a:chExt cx="2366805" cy="644857"/>
              </a:xfrm>
            </p:grpSpPr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7AE4B70E-E4C3-3649-A937-8DC8F577515C}"/>
                    </a:ext>
                  </a:extLst>
                </p:cNvPr>
                <p:cNvSpPr/>
                <p:nvPr/>
              </p:nvSpPr>
              <p:spPr>
                <a:xfrm>
                  <a:off x="595942" y="982332"/>
                  <a:ext cx="2303817" cy="6448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18" name="Group 217">
                  <a:extLst>
                    <a:ext uri="{FF2B5EF4-FFF2-40B4-BE49-F238E27FC236}">
                      <a16:creationId xmlns:a16="http://schemas.microsoft.com/office/drawing/2014/main" id="{A4F694BC-3620-C24C-91DB-83ED7A9CF0D0}"/>
                    </a:ext>
                  </a:extLst>
                </p:cNvPr>
                <p:cNvGrpSpPr/>
                <p:nvPr/>
              </p:nvGrpSpPr>
              <p:grpSpPr>
                <a:xfrm>
                  <a:off x="1325638" y="1006249"/>
                  <a:ext cx="1637109" cy="546978"/>
                  <a:chOff x="1325638" y="1006249"/>
                  <a:chExt cx="1637109" cy="546978"/>
                </a:xfrm>
              </p:grpSpPr>
              <p:pic>
                <p:nvPicPr>
                  <p:cNvPr id="74" name="Picture 73">
                    <a:extLst>
                      <a:ext uri="{FF2B5EF4-FFF2-40B4-BE49-F238E27FC236}">
                        <a16:creationId xmlns:a16="http://schemas.microsoft.com/office/drawing/2014/main" id="{FF79909F-8D67-E049-9237-C699CE1393B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8"/>
                  <a:srcRect l="40487" b="19041"/>
                  <a:stretch/>
                </p:blipFill>
                <p:spPr>
                  <a:xfrm>
                    <a:off x="1325638" y="1006249"/>
                    <a:ext cx="723747" cy="546978"/>
                  </a:xfrm>
                  <a:prstGeom prst="rect">
                    <a:avLst/>
                  </a:prstGeom>
                </p:spPr>
              </p:pic>
              <p:sp>
                <p:nvSpPr>
                  <p:cNvPr id="216" name="TextBox 215">
                    <a:extLst>
                      <a:ext uri="{FF2B5EF4-FFF2-40B4-BE49-F238E27FC236}">
                        <a16:creationId xmlns:a16="http://schemas.microsoft.com/office/drawing/2014/main" id="{76FADFE4-6B89-074D-8DA8-84A2C39A6D0F}"/>
                      </a:ext>
                    </a:extLst>
                  </p:cNvPr>
                  <p:cNvSpPr txBox="1"/>
                  <p:nvPr/>
                </p:nvSpPr>
                <p:spPr>
                  <a:xfrm>
                    <a:off x="2040699" y="1119427"/>
                    <a:ext cx="922048" cy="4154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GPON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orchestration</a:t>
                    </a:r>
                  </a:p>
                </p:txBody>
              </p:sp>
            </p:grpSp>
          </p:grpSp>
          <p:pic>
            <p:nvPicPr>
              <p:cNvPr id="205" name="Picture 204" descr="Pluribus_Asset Asset 139@600ppi.png">
                <a:extLst>
                  <a:ext uri="{FF2B5EF4-FFF2-40B4-BE49-F238E27FC236}">
                    <a16:creationId xmlns:a16="http://schemas.microsoft.com/office/drawing/2014/main" id="{19CAAE13-368C-CD48-B1E5-28C4B751F3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179" y="1011522"/>
                <a:ext cx="518425" cy="518425"/>
              </a:xfrm>
              <a:prstGeom prst="rect">
                <a:avLst/>
              </a:prstGeom>
            </p:spPr>
          </p:pic>
        </p:grp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156CFE32-E6A6-F645-B122-7E1F87E5A347}"/>
                </a:ext>
              </a:extLst>
            </p:cNvPr>
            <p:cNvSpPr/>
            <p:nvPr/>
          </p:nvSpPr>
          <p:spPr>
            <a:xfrm>
              <a:off x="1551346" y="2181533"/>
              <a:ext cx="3474507" cy="16648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286000" rIns="0" bIns="182880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transport</a:t>
              </a:r>
            </a:p>
          </p:txBody>
        </p: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14B9405B-9563-1C40-AAF8-9C0027BF2899}"/>
                </a:ext>
              </a:extLst>
            </p:cNvPr>
            <p:cNvGrpSpPr/>
            <p:nvPr/>
          </p:nvGrpSpPr>
          <p:grpSpPr>
            <a:xfrm>
              <a:off x="1964398" y="1647545"/>
              <a:ext cx="2443977" cy="2763023"/>
              <a:chOff x="1964398" y="1647545"/>
              <a:chExt cx="2443977" cy="2763023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A82A5E-B164-7A41-A44D-6C76FA679D0F}"/>
                  </a:ext>
                </a:extLst>
              </p:cNvPr>
              <p:cNvSpPr txBox="1"/>
              <p:nvPr/>
            </p:nvSpPr>
            <p:spPr>
              <a:xfrm>
                <a:off x="3642445" y="2226042"/>
                <a:ext cx="523285" cy="2257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A133B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E-TREE</a:t>
                </a:r>
              </a:p>
            </p:txBody>
          </p:sp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F14E1395-AE60-FA45-BBEA-6A14D5DE1F5A}"/>
                  </a:ext>
                </a:extLst>
              </p:cNvPr>
              <p:cNvGrpSpPr/>
              <p:nvPr/>
            </p:nvGrpSpPr>
            <p:grpSpPr>
              <a:xfrm>
                <a:off x="1964398" y="1647545"/>
                <a:ext cx="2443977" cy="2763023"/>
                <a:chOff x="1964398" y="1647545"/>
                <a:chExt cx="2443977" cy="2763023"/>
              </a:xfrm>
            </p:grpSpPr>
            <p:grpSp>
              <p:nvGrpSpPr>
                <p:cNvPr id="206" name="Group 205">
                  <a:extLst>
                    <a:ext uri="{FF2B5EF4-FFF2-40B4-BE49-F238E27FC236}">
                      <a16:creationId xmlns:a16="http://schemas.microsoft.com/office/drawing/2014/main" id="{BB39883C-DB94-2343-9896-E326AAA8AA47}"/>
                    </a:ext>
                  </a:extLst>
                </p:cNvPr>
                <p:cNvGrpSpPr/>
                <p:nvPr/>
              </p:nvGrpSpPr>
              <p:grpSpPr>
                <a:xfrm>
                  <a:off x="1964398" y="1647545"/>
                  <a:ext cx="2443977" cy="2763023"/>
                  <a:chOff x="1964398" y="1647545"/>
                  <a:chExt cx="2443977" cy="2763023"/>
                </a:xfrm>
              </p:grpSpPr>
              <p:cxnSp>
                <p:nvCxnSpPr>
                  <p:cNvPr id="198" name="Elbow Connector 197">
                    <a:extLst>
                      <a:ext uri="{FF2B5EF4-FFF2-40B4-BE49-F238E27FC236}">
                        <a16:creationId xmlns:a16="http://schemas.microsoft.com/office/drawing/2014/main" id="{464A3A2A-6B16-384A-B65B-6D0E6C5E187C}"/>
                      </a:ext>
                    </a:extLst>
                  </p:cNvPr>
                  <p:cNvCxnSpPr>
                    <a:cxnSpLocks/>
                    <a:stCxn id="170" idx="2"/>
                    <a:endCxn id="213" idx="0"/>
                  </p:cNvCxnSpPr>
                  <p:nvPr/>
                </p:nvCxnSpPr>
                <p:spPr>
                  <a:xfrm rot="5400000">
                    <a:off x="3117092" y="1811185"/>
                    <a:ext cx="330184" cy="2904"/>
                  </a:xfrm>
                  <a:prstGeom prst="bentConnector3">
                    <a:avLst>
                      <a:gd name="adj1" fmla="val 50000"/>
                    </a:avLst>
                  </a:prstGeom>
                  <a:ln w="50800">
                    <a:solidFill>
                      <a:schemeClr val="accent5"/>
                    </a:solidFill>
                    <a:prstDash val="sysDash"/>
                    <a:head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3F1902B7-D7FA-FC47-980C-9E698466C555}"/>
                      </a:ext>
                    </a:extLst>
                  </p:cNvPr>
                  <p:cNvCxnSpPr>
                    <a:cxnSpLocks/>
                    <a:stCxn id="68" idx="2"/>
                    <a:endCxn id="213" idx="0"/>
                  </p:cNvCxnSpPr>
                  <p:nvPr/>
                </p:nvCxnSpPr>
                <p:spPr>
                  <a:xfrm flipV="1">
                    <a:off x="1964398" y="1977729"/>
                    <a:ext cx="1316334" cy="2006816"/>
                  </a:xfrm>
                  <a:prstGeom prst="line">
                    <a:avLst/>
                  </a:prstGeom>
                  <a:ln w="50800">
                    <a:solidFill>
                      <a:schemeClr val="accent5"/>
                    </a:solidFill>
                    <a:prstDash val="sysDash"/>
                    <a:head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" name="Straight Connector 198">
                    <a:extLst>
                      <a:ext uri="{FF2B5EF4-FFF2-40B4-BE49-F238E27FC236}">
                        <a16:creationId xmlns:a16="http://schemas.microsoft.com/office/drawing/2014/main" id="{A36DC6CB-E4EC-074C-9977-2FA96013552D}"/>
                      </a:ext>
                    </a:extLst>
                  </p:cNvPr>
                  <p:cNvCxnSpPr>
                    <a:cxnSpLocks/>
                    <a:stCxn id="65" idx="2"/>
                    <a:endCxn id="213" idx="0"/>
                  </p:cNvCxnSpPr>
                  <p:nvPr/>
                </p:nvCxnSpPr>
                <p:spPr>
                  <a:xfrm flipV="1">
                    <a:off x="3100233" y="1977729"/>
                    <a:ext cx="180499" cy="2432839"/>
                  </a:xfrm>
                  <a:prstGeom prst="line">
                    <a:avLst/>
                  </a:prstGeom>
                  <a:ln w="50800">
                    <a:solidFill>
                      <a:schemeClr val="accent5"/>
                    </a:solidFill>
                    <a:prstDash val="sysDash"/>
                    <a:head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" name="Straight Connector 201">
                    <a:extLst>
                      <a:ext uri="{FF2B5EF4-FFF2-40B4-BE49-F238E27FC236}">
                        <a16:creationId xmlns:a16="http://schemas.microsoft.com/office/drawing/2014/main" id="{86112C25-86DD-3641-B7E3-153A0DEB154F}"/>
                      </a:ext>
                    </a:extLst>
                  </p:cNvPr>
                  <p:cNvCxnSpPr>
                    <a:cxnSpLocks/>
                    <a:stCxn id="63" idx="2"/>
                    <a:endCxn id="213" idx="0"/>
                  </p:cNvCxnSpPr>
                  <p:nvPr/>
                </p:nvCxnSpPr>
                <p:spPr>
                  <a:xfrm flipH="1" flipV="1">
                    <a:off x="3280732" y="1977729"/>
                    <a:ext cx="1127643" cy="2354195"/>
                  </a:xfrm>
                  <a:prstGeom prst="line">
                    <a:avLst/>
                  </a:prstGeom>
                  <a:ln w="50800">
                    <a:solidFill>
                      <a:schemeClr val="accent5"/>
                    </a:solidFill>
                    <a:prstDash val="sysDash"/>
                    <a:head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213" name="Picture 212" descr="Pluribus_Asset Asset 88@400ppi.png">
                  <a:extLst>
                    <a:ext uri="{FF2B5EF4-FFF2-40B4-BE49-F238E27FC236}">
                      <a16:creationId xmlns:a16="http://schemas.microsoft.com/office/drawing/2014/main" id="{039D5C67-2E1F-CD49-A944-3F99D2FA4C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75061" y="1977729"/>
                  <a:ext cx="611342" cy="53035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8CC891A-417A-2E4C-AE92-D4A0C7A81FB4}"/>
                </a:ext>
              </a:extLst>
            </p:cNvPr>
            <p:cNvGrpSpPr/>
            <p:nvPr/>
          </p:nvGrpSpPr>
          <p:grpSpPr>
            <a:xfrm>
              <a:off x="853943" y="2363238"/>
              <a:ext cx="4838439" cy="789313"/>
              <a:chOff x="853943" y="2363238"/>
              <a:chExt cx="4838439" cy="789313"/>
            </a:xfrm>
          </p:grpSpPr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1D1CC36D-3B39-8447-BFBC-64DD35886111}"/>
                  </a:ext>
                </a:extLst>
              </p:cNvPr>
              <p:cNvCxnSpPr>
                <a:cxnSpLocks/>
                <a:stCxn id="142" idx="3"/>
                <a:endCxn id="158" idx="1"/>
              </p:cNvCxnSpPr>
              <p:nvPr/>
            </p:nvCxnSpPr>
            <p:spPr>
              <a:xfrm>
                <a:off x="853943" y="2882819"/>
                <a:ext cx="4838439" cy="0"/>
              </a:xfrm>
              <a:prstGeom prst="line">
                <a:avLst/>
              </a:prstGeom>
              <a:ln w="50800">
                <a:solidFill>
                  <a:schemeClr val="accent2"/>
                </a:solidFill>
                <a:prstDash val="sysDash"/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C9B04BDA-9004-204D-B6D2-CD17AAD238F1}"/>
                  </a:ext>
                </a:extLst>
              </p:cNvPr>
              <p:cNvSpPr txBox="1"/>
              <p:nvPr/>
            </p:nvSpPr>
            <p:spPr>
              <a:xfrm>
                <a:off x="1612613" y="2363238"/>
                <a:ext cx="1194046" cy="2257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A0D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E-LINE or E-LAN</a:t>
                </a:r>
              </a:p>
            </p:txBody>
          </p:sp>
          <p:pic>
            <p:nvPicPr>
              <p:cNvPr id="204" name="Picture 203" descr="Pluribus_Asset Asset 89@400ppi.png">
                <a:extLst>
                  <a:ext uri="{FF2B5EF4-FFF2-40B4-BE49-F238E27FC236}">
                    <a16:creationId xmlns:a16="http://schemas.microsoft.com/office/drawing/2014/main" id="{8425D14D-3DAB-BD46-B422-29D6D594E7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4609" y="2622199"/>
                <a:ext cx="611342" cy="530352"/>
              </a:xfrm>
              <a:prstGeom prst="rect">
                <a:avLst/>
              </a:prstGeom>
            </p:spPr>
          </p:pic>
        </p:grp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E9AB96E6-2BD5-6748-8042-BF7B6DBA8C19}"/>
                </a:ext>
              </a:extLst>
            </p:cNvPr>
            <p:cNvCxnSpPr/>
            <p:nvPr/>
          </p:nvCxnSpPr>
          <p:spPr>
            <a:xfrm>
              <a:off x="7100067" y="1766299"/>
              <a:ext cx="0" cy="4095260"/>
            </a:xfrm>
            <a:prstGeom prst="line">
              <a:avLst/>
            </a:prstGeom>
            <a:ln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5" name="TextBox 384">
            <a:extLst>
              <a:ext uri="{FF2B5EF4-FFF2-40B4-BE49-F238E27FC236}">
                <a16:creationId xmlns:a16="http://schemas.microsoft.com/office/drawing/2014/main" id="{A407A93D-5E05-2B4C-8B5F-50C10154C6A3}"/>
              </a:ext>
            </a:extLst>
          </p:cNvPr>
          <p:cNvSpPr txBox="1"/>
          <p:nvPr/>
        </p:nvSpPr>
        <p:spPr>
          <a:xfrm>
            <a:off x="8970012" y="4039207"/>
            <a:ext cx="67242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L2 VPN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services</a:t>
            </a:r>
          </a:p>
        </p:txBody>
      </p:sp>
      <p:pic>
        <p:nvPicPr>
          <p:cNvPr id="394" name="Picture 393">
            <a:extLst>
              <a:ext uri="{FF2B5EF4-FFF2-40B4-BE49-F238E27FC236}">
                <a16:creationId xmlns:a16="http://schemas.microsoft.com/office/drawing/2014/main" id="{8FDF19D1-2445-5F49-AE5D-610963EEFA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5386" y="5160401"/>
            <a:ext cx="192024" cy="278257"/>
          </a:xfrm>
          <a:prstGeom prst="rect">
            <a:avLst/>
          </a:prstGeom>
        </p:spPr>
      </p:pic>
      <p:pic>
        <p:nvPicPr>
          <p:cNvPr id="395" name="Picture 394">
            <a:extLst>
              <a:ext uri="{FF2B5EF4-FFF2-40B4-BE49-F238E27FC236}">
                <a16:creationId xmlns:a16="http://schemas.microsoft.com/office/drawing/2014/main" id="{2F938FD7-C9EC-CA4D-B8E6-288C8C0BD2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2639" y="5160786"/>
            <a:ext cx="192024" cy="278257"/>
          </a:xfrm>
          <a:prstGeom prst="rect">
            <a:avLst/>
          </a:prstGeom>
        </p:spPr>
      </p:pic>
      <p:pic>
        <p:nvPicPr>
          <p:cNvPr id="396" name="Picture 395">
            <a:extLst>
              <a:ext uri="{FF2B5EF4-FFF2-40B4-BE49-F238E27FC236}">
                <a16:creationId xmlns:a16="http://schemas.microsoft.com/office/drawing/2014/main" id="{99819BDA-7DAB-6740-966F-EC26D7AD15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2298" y="5186948"/>
            <a:ext cx="192024" cy="278257"/>
          </a:xfrm>
          <a:prstGeom prst="rect">
            <a:avLst/>
          </a:prstGeom>
        </p:spPr>
      </p:pic>
      <p:grpSp>
        <p:nvGrpSpPr>
          <p:cNvPr id="397" name="Group 396">
            <a:extLst>
              <a:ext uri="{FF2B5EF4-FFF2-40B4-BE49-F238E27FC236}">
                <a16:creationId xmlns:a16="http://schemas.microsoft.com/office/drawing/2014/main" id="{95E0C2F6-794B-E043-8CFF-6A72DE995C81}"/>
              </a:ext>
            </a:extLst>
          </p:cNvPr>
          <p:cNvGrpSpPr/>
          <p:nvPr/>
        </p:nvGrpSpPr>
        <p:grpSpPr>
          <a:xfrm>
            <a:off x="7579591" y="5343678"/>
            <a:ext cx="3857218" cy="197280"/>
            <a:chOff x="381675" y="5769360"/>
            <a:chExt cx="3857218" cy="197280"/>
          </a:xfrm>
        </p:grpSpPr>
        <p:pic>
          <p:nvPicPr>
            <p:cNvPr id="398" name="Picture 397">
              <a:extLst>
                <a:ext uri="{FF2B5EF4-FFF2-40B4-BE49-F238E27FC236}">
                  <a16:creationId xmlns:a16="http://schemas.microsoft.com/office/drawing/2014/main" id="{84ABE652-CE24-BD4B-B18E-15F3A5C37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81675" y="5774616"/>
              <a:ext cx="252031" cy="192024"/>
            </a:xfrm>
            <a:prstGeom prst="rect">
              <a:avLst/>
            </a:prstGeom>
          </p:spPr>
        </p:pic>
        <p:pic>
          <p:nvPicPr>
            <p:cNvPr id="399" name="Picture 398">
              <a:extLst>
                <a:ext uri="{FF2B5EF4-FFF2-40B4-BE49-F238E27FC236}">
                  <a16:creationId xmlns:a16="http://schemas.microsoft.com/office/drawing/2014/main" id="{25A60FC8-F572-0745-AB40-934356DCE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57114" y="5771988"/>
              <a:ext cx="252031" cy="192024"/>
            </a:xfrm>
            <a:prstGeom prst="rect">
              <a:avLst/>
            </a:prstGeom>
          </p:spPr>
        </p:pic>
        <p:pic>
          <p:nvPicPr>
            <p:cNvPr id="400" name="Picture 399">
              <a:extLst>
                <a:ext uri="{FF2B5EF4-FFF2-40B4-BE49-F238E27FC236}">
                  <a16:creationId xmlns:a16="http://schemas.microsoft.com/office/drawing/2014/main" id="{9FA3E5DE-D382-A545-B58C-9B6052E8D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714104" y="5769360"/>
              <a:ext cx="252031" cy="192024"/>
            </a:xfrm>
            <a:prstGeom prst="rect">
              <a:avLst/>
            </a:prstGeom>
          </p:spPr>
        </p:pic>
        <p:pic>
          <p:nvPicPr>
            <p:cNvPr id="401" name="Picture 400">
              <a:extLst>
                <a:ext uri="{FF2B5EF4-FFF2-40B4-BE49-F238E27FC236}">
                  <a16:creationId xmlns:a16="http://schemas.microsoft.com/office/drawing/2014/main" id="{DCEE04D4-8932-1649-8718-80084B339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53081" y="5769360"/>
              <a:ext cx="252031" cy="192024"/>
            </a:xfrm>
            <a:prstGeom prst="rect">
              <a:avLst/>
            </a:prstGeom>
          </p:spPr>
        </p:pic>
        <p:pic>
          <p:nvPicPr>
            <p:cNvPr id="402" name="Picture 401">
              <a:extLst>
                <a:ext uri="{FF2B5EF4-FFF2-40B4-BE49-F238E27FC236}">
                  <a16:creationId xmlns:a16="http://schemas.microsoft.com/office/drawing/2014/main" id="{F28DAEFB-0E3E-0C4B-854E-EA053A8A8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339537" y="5769360"/>
              <a:ext cx="252031" cy="192024"/>
            </a:xfrm>
            <a:prstGeom prst="rect">
              <a:avLst/>
            </a:prstGeom>
          </p:spPr>
        </p:pic>
        <p:pic>
          <p:nvPicPr>
            <p:cNvPr id="403" name="Picture 402">
              <a:extLst>
                <a:ext uri="{FF2B5EF4-FFF2-40B4-BE49-F238E27FC236}">
                  <a16:creationId xmlns:a16="http://schemas.microsoft.com/office/drawing/2014/main" id="{FCBD314D-83FB-D246-A1BB-A3279419E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986862" y="5769360"/>
              <a:ext cx="252031" cy="192024"/>
            </a:xfrm>
            <a:prstGeom prst="rect">
              <a:avLst/>
            </a:prstGeom>
          </p:spPr>
        </p:pic>
      </p:grpSp>
      <p:sp>
        <p:nvSpPr>
          <p:cNvPr id="404" name="TextBox 403">
            <a:extLst>
              <a:ext uri="{FF2B5EF4-FFF2-40B4-BE49-F238E27FC236}">
                <a16:creationId xmlns:a16="http://schemas.microsoft.com/office/drawing/2014/main" id="{40FB7409-5640-924F-9C92-04BB06B6C34F}"/>
              </a:ext>
            </a:extLst>
          </p:cNvPr>
          <p:cNvSpPr txBox="1"/>
          <p:nvPr/>
        </p:nvSpPr>
        <p:spPr>
          <a:xfrm>
            <a:off x="8555548" y="5843777"/>
            <a:ext cx="2070961" cy="502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A133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IoT Endpoints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BA133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e.g. IPv6 mobile | CCTV</a:t>
            </a:r>
          </a:p>
        </p:txBody>
      </p:sp>
      <p:grpSp>
        <p:nvGrpSpPr>
          <p:cNvPr id="405" name="Group 404">
            <a:extLst>
              <a:ext uri="{FF2B5EF4-FFF2-40B4-BE49-F238E27FC236}">
                <a16:creationId xmlns:a16="http://schemas.microsoft.com/office/drawing/2014/main" id="{D394B396-136A-8F43-9D64-CF2BACFC796C}"/>
              </a:ext>
            </a:extLst>
          </p:cNvPr>
          <p:cNvGrpSpPr/>
          <p:nvPr/>
        </p:nvGrpSpPr>
        <p:grpSpPr>
          <a:xfrm>
            <a:off x="7860011" y="5628333"/>
            <a:ext cx="3433516" cy="199678"/>
            <a:chOff x="1403097" y="5581035"/>
            <a:chExt cx="3433516" cy="199678"/>
          </a:xfrm>
        </p:grpSpPr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9E2CA95E-F639-5D40-BA82-49919DEA62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03097" y="5678436"/>
              <a:ext cx="3433516" cy="2344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id="{C10988BC-5A37-7C4B-A34E-EF90D986BCEF}"/>
                </a:ext>
              </a:extLst>
            </p:cNvPr>
            <p:cNvGrpSpPr/>
            <p:nvPr/>
          </p:nvGrpSpPr>
          <p:grpSpPr>
            <a:xfrm>
              <a:off x="1545448" y="5584775"/>
              <a:ext cx="3150306" cy="195938"/>
              <a:chOff x="1545448" y="5584775"/>
              <a:chExt cx="3150306" cy="195938"/>
            </a:xfrm>
          </p:grpSpPr>
          <p:pic>
            <p:nvPicPr>
              <p:cNvPr id="409" name="Picture 408">
                <a:extLst>
                  <a:ext uri="{FF2B5EF4-FFF2-40B4-BE49-F238E27FC236}">
                    <a16:creationId xmlns:a16="http://schemas.microsoft.com/office/drawing/2014/main" id="{8922A21C-8635-FE4A-A40C-A715834195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517408" y="5590664"/>
                <a:ext cx="178346" cy="178346"/>
              </a:xfrm>
              <a:prstGeom prst="rect">
                <a:avLst/>
              </a:prstGeom>
            </p:spPr>
          </p:pic>
          <p:pic>
            <p:nvPicPr>
              <p:cNvPr id="410" name="Picture 409">
                <a:extLst>
                  <a:ext uri="{FF2B5EF4-FFF2-40B4-BE49-F238E27FC236}">
                    <a16:creationId xmlns:a16="http://schemas.microsoft.com/office/drawing/2014/main" id="{E84DE08E-D05D-DA47-B7FC-76AEF17EF1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826529" y="5593195"/>
                <a:ext cx="178346" cy="178346"/>
              </a:xfrm>
              <a:prstGeom prst="rect">
                <a:avLst/>
              </a:prstGeom>
            </p:spPr>
          </p:pic>
          <p:pic>
            <p:nvPicPr>
              <p:cNvPr id="411" name="Picture 410">
                <a:extLst>
                  <a:ext uri="{FF2B5EF4-FFF2-40B4-BE49-F238E27FC236}">
                    <a16:creationId xmlns:a16="http://schemas.microsoft.com/office/drawing/2014/main" id="{5F6367F2-D68D-4B4F-99C8-E0D3F35E05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16076" y="5584775"/>
                <a:ext cx="178346" cy="178346"/>
              </a:xfrm>
              <a:prstGeom prst="rect">
                <a:avLst/>
              </a:prstGeom>
            </p:spPr>
          </p:pic>
          <p:pic>
            <p:nvPicPr>
              <p:cNvPr id="412" name="Picture 411">
                <a:extLst>
                  <a:ext uri="{FF2B5EF4-FFF2-40B4-BE49-F238E27FC236}">
                    <a16:creationId xmlns:a16="http://schemas.microsoft.com/office/drawing/2014/main" id="{FCA0B127-3CAC-6A47-97FF-AE761B1709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225197" y="5587306"/>
                <a:ext cx="178346" cy="178346"/>
              </a:xfrm>
              <a:prstGeom prst="rect">
                <a:avLst/>
              </a:prstGeom>
            </p:spPr>
          </p:pic>
          <p:pic>
            <p:nvPicPr>
              <p:cNvPr id="413" name="Picture 412">
                <a:extLst>
                  <a:ext uri="{FF2B5EF4-FFF2-40B4-BE49-F238E27FC236}">
                    <a16:creationId xmlns:a16="http://schemas.microsoft.com/office/drawing/2014/main" id="{0B09B905-CEF0-0F4B-ACBB-1AEAC28B42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545448" y="5602367"/>
                <a:ext cx="178346" cy="178346"/>
              </a:xfrm>
              <a:prstGeom prst="rect">
                <a:avLst/>
              </a:prstGeom>
            </p:spPr>
          </p:pic>
        </p:grpSp>
        <p:sp>
          <p:nvSpPr>
            <p:cNvPr id="408" name="TextBox 407">
              <a:extLst>
                <a:ext uri="{FF2B5EF4-FFF2-40B4-BE49-F238E27FC236}">
                  <a16:creationId xmlns:a16="http://schemas.microsoft.com/office/drawing/2014/main" id="{389EB240-7D5E-1F44-9477-7A1370821F13}"/>
                </a:ext>
              </a:extLst>
            </p:cNvPr>
            <p:cNvSpPr txBox="1"/>
            <p:nvPr/>
          </p:nvSpPr>
          <p:spPr>
            <a:xfrm>
              <a:off x="3178885" y="5581035"/>
              <a:ext cx="533992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isolation</a:t>
              </a:r>
            </a:p>
          </p:txBody>
        </p:sp>
      </p:grpSp>
      <p:grpSp>
        <p:nvGrpSpPr>
          <p:cNvPr id="414" name="Group 413">
            <a:extLst>
              <a:ext uri="{FF2B5EF4-FFF2-40B4-BE49-F238E27FC236}">
                <a16:creationId xmlns:a16="http://schemas.microsoft.com/office/drawing/2014/main" id="{87D58306-1F20-784D-8BF0-986346265A7C}"/>
              </a:ext>
            </a:extLst>
          </p:cNvPr>
          <p:cNvGrpSpPr/>
          <p:nvPr/>
        </p:nvGrpSpPr>
        <p:grpSpPr>
          <a:xfrm>
            <a:off x="7818210" y="5214259"/>
            <a:ext cx="3884992" cy="277671"/>
            <a:chOff x="1361296" y="5245791"/>
            <a:chExt cx="3884992" cy="277671"/>
          </a:xfrm>
        </p:grpSpPr>
        <p:pic>
          <p:nvPicPr>
            <p:cNvPr id="415" name="Picture 414" descr="Pluribus_Asset Asset 53@400ppi.png">
              <a:extLst>
                <a:ext uri="{FF2B5EF4-FFF2-40B4-BE49-F238E27FC236}">
                  <a16:creationId xmlns:a16="http://schemas.microsoft.com/office/drawing/2014/main" id="{F791A071-2C7E-B740-8E3E-DB21A0358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58" t="17464" r="14582" b="12024"/>
            <a:stretch/>
          </p:blipFill>
          <p:spPr>
            <a:xfrm>
              <a:off x="4971968" y="5245791"/>
              <a:ext cx="274320" cy="277671"/>
            </a:xfrm>
            <a:prstGeom prst="rect">
              <a:avLst/>
            </a:prstGeom>
          </p:spPr>
        </p:pic>
        <p:pic>
          <p:nvPicPr>
            <p:cNvPr id="416" name="Picture 415" descr="Pluribus_Asset Asset 53@400ppi.png">
              <a:extLst>
                <a:ext uri="{FF2B5EF4-FFF2-40B4-BE49-F238E27FC236}">
                  <a16:creationId xmlns:a16="http://schemas.microsoft.com/office/drawing/2014/main" id="{38D5E62C-457A-4745-AF58-FD818C800B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58" t="17464" r="14582" b="12024"/>
            <a:stretch/>
          </p:blipFill>
          <p:spPr>
            <a:xfrm>
              <a:off x="4304723" y="5245791"/>
              <a:ext cx="274320" cy="277671"/>
            </a:xfrm>
            <a:prstGeom prst="rect">
              <a:avLst/>
            </a:prstGeom>
          </p:spPr>
        </p:pic>
        <p:pic>
          <p:nvPicPr>
            <p:cNvPr id="417" name="Picture 416" descr="Pluribus_Asset Asset 53@400ppi.png">
              <a:extLst>
                <a:ext uri="{FF2B5EF4-FFF2-40B4-BE49-F238E27FC236}">
                  <a16:creationId xmlns:a16="http://schemas.microsoft.com/office/drawing/2014/main" id="{3F56BA8B-8D79-D94B-8052-4A84811E2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58" t="17464" r="14582" b="12024"/>
            <a:stretch/>
          </p:blipFill>
          <p:spPr>
            <a:xfrm>
              <a:off x="3605655" y="5245791"/>
              <a:ext cx="274320" cy="277671"/>
            </a:xfrm>
            <a:prstGeom prst="rect">
              <a:avLst/>
            </a:prstGeom>
          </p:spPr>
        </p:pic>
        <p:pic>
          <p:nvPicPr>
            <p:cNvPr id="418" name="Picture 417" descr="Pluribus_Asset Asset 53@400ppi.png">
              <a:extLst>
                <a:ext uri="{FF2B5EF4-FFF2-40B4-BE49-F238E27FC236}">
                  <a16:creationId xmlns:a16="http://schemas.microsoft.com/office/drawing/2014/main" id="{03D3465F-3DE4-F34A-962D-DA1949FF3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58" t="17464" r="14582" b="12024"/>
            <a:stretch/>
          </p:blipFill>
          <p:spPr>
            <a:xfrm>
              <a:off x="2711843" y="5245791"/>
              <a:ext cx="274320" cy="277671"/>
            </a:xfrm>
            <a:prstGeom prst="rect">
              <a:avLst/>
            </a:prstGeom>
          </p:spPr>
        </p:pic>
        <p:pic>
          <p:nvPicPr>
            <p:cNvPr id="419" name="Picture 418" descr="Pluribus_Asset Asset 53@400ppi.png">
              <a:extLst>
                <a:ext uri="{FF2B5EF4-FFF2-40B4-BE49-F238E27FC236}">
                  <a16:creationId xmlns:a16="http://schemas.microsoft.com/office/drawing/2014/main" id="{1B3F15F7-1B75-5248-9678-FFCBAEDDB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58" t="17464" r="14582" b="12024"/>
            <a:stretch/>
          </p:blipFill>
          <p:spPr>
            <a:xfrm>
              <a:off x="2044598" y="5245791"/>
              <a:ext cx="274320" cy="277671"/>
            </a:xfrm>
            <a:prstGeom prst="rect">
              <a:avLst/>
            </a:prstGeom>
          </p:spPr>
        </p:pic>
        <p:pic>
          <p:nvPicPr>
            <p:cNvPr id="420" name="Picture 419" descr="Pluribus_Asset Asset 53@400ppi.png">
              <a:extLst>
                <a:ext uri="{FF2B5EF4-FFF2-40B4-BE49-F238E27FC236}">
                  <a16:creationId xmlns:a16="http://schemas.microsoft.com/office/drawing/2014/main" id="{FF1E4806-60FD-0943-8055-CE23C78F51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58" t="17464" r="14582" b="12024"/>
            <a:stretch/>
          </p:blipFill>
          <p:spPr>
            <a:xfrm>
              <a:off x="1361296" y="5245791"/>
              <a:ext cx="274320" cy="277671"/>
            </a:xfrm>
            <a:prstGeom prst="rect">
              <a:avLst/>
            </a:prstGeom>
          </p:spPr>
        </p:pic>
      </p:grpSp>
      <p:grpSp>
        <p:nvGrpSpPr>
          <p:cNvPr id="421" name="Group 420">
            <a:extLst>
              <a:ext uri="{FF2B5EF4-FFF2-40B4-BE49-F238E27FC236}">
                <a16:creationId xmlns:a16="http://schemas.microsoft.com/office/drawing/2014/main" id="{B3E223E9-8B49-0A49-ABDF-62F36160EB8D}"/>
              </a:ext>
            </a:extLst>
          </p:cNvPr>
          <p:cNvGrpSpPr/>
          <p:nvPr/>
        </p:nvGrpSpPr>
        <p:grpSpPr>
          <a:xfrm>
            <a:off x="9295146" y="2298669"/>
            <a:ext cx="2418948" cy="785277"/>
            <a:chOff x="2978835" y="944853"/>
            <a:chExt cx="2418948" cy="785277"/>
          </a:xfrm>
        </p:grpSpPr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64D21536-CA3D-784C-8DAA-2EACBD48D5D7}"/>
                </a:ext>
              </a:extLst>
            </p:cNvPr>
            <p:cNvCxnSpPr>
              <a:cxnSpLocks/>
            </p:cNvCxnSpPr>
            <p:nvPr/>
          </p:nvCxnSpPr>
          <p:spPr>
            <a:xfrm>
              <a:off x="3436756" y="1174566"/>
              <a:ext cx="84611" cy="555564"/>
            </a:xfrm>
            <a:prstGeom prst="lin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031A45EF-A60D-D141-8D72-C12F691311A8}"/>
                </a:ext>
              </a:extLst>
            </p:cNvPr>
            <p:cNvCxnSpPr>
              <a:cxnSpLocks/>
              <a:stCxn id="429" idx="0"/>
            </p:cNvCxnSpPr>
            <p:nvPr/>
          </p:nvCxnSpPr>
          <p:spPr>
            <a:xfrm flipH="1">
              <a:off x="3020205" y="1104897"/>
              <a:ext cx="246300" cy="625233"/>
            </a:xfrm>
            <a:prstGeom prst="lin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</a:ln>
            <a:effectLst/>
          </p:spPr>
        </p:cxnSp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BE9547AD-4D7E-D442-8491-DB3400FC67C5}"/>
                </a:ext>
              </a:extLst>
            </p:cNvPr>
            <p:cNvGrpSpPr/>
            <p:nvPr/>
          </p:nvGrpSpPr>
          <p:grpSpPr>
            <a:xfrm>
              <a:off x="2978835" y="944853"/>
              <a:ext cx="609601" cy="702692"/>
              <a:chOff x="2629502" y="734482"/>
              <a:chExt cx="457200" cy="527019"/>
            </a:xfrm>
          </p:grpSpPr>
          <p:pic>
            <p:nvPicPr>
              <p:cNvPr id="428" name="Picture 427" descr="Pluribus_Asset Asset 20@400ppi.png">
                <a:extLst>
                  <a:ext uri="{FF2B5EF4-FFF2-40B4-BE49-F238E27FC236}">
                    <a16:creationId xmlns:a16="http://schemas.microsoft.com/office/drawing/2014/main" id="{991FBA15-9ED2-2540-88E4-675E365559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alphaModFix amt="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9502" y="734482"/>
                <a:ext cx="457200" cy="527019"/>
              </a:xfrm>
              <a:prstGeom prst="rect">
                <a:avLst/>
              </a:prstGeom>
            </p:spPr>
          </p:pic>
          <p:sp>
            <p:nvSpPr>
              <p:cNvPr id="429" name="TextBox 428">
                <a:extLst>
                  <a:ext uri="{FF2B5EF4-FFF2-40B4-BE49-F238E27FC236}">
                    <a16:creationId xmlns:a16="http://schemas.microsoft.com/office/drawing/2014/main" id="{98B5D279-CB98-1545-B6AA-78FDBAEA01D2}"/>
                  </a:ext>
                </a:extLst>
              </p:cNvPr>
              <p:cNvSpPr txBox="1"/>
              <p:nvPr/>
            </p:nvSpPr>
            <p:spPr>
              <a:xfrm>
                <a:off x="2657130" y="854515"/>
                <a:ext cx="376248" cy="2570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45719" rIns="0" bIns="45719" rtlCol="0">
                <a:noAutofit/>
              </a:bodyPr>
              <a:lstStyle/>
              <a:p>
                <a:pPr marL="0" marR="0" lvl="0" indent="0" algn="ctr" defTabSz="9138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>
                      <a:lumMod val="50000"/>
                      <a:lumOff val="50000"/>
                    </a:prstClr>
                  </a:buClr>
                  <a:buSzPct val="75000"/>
                  <a:buFontTx/>
                  <a:buNone/>
                  <a:tabLst/>
                  <a:defRPr/>
                </a:pPr>
                <a:r>
                  <a:rPr kumimoji="0" lang="en-US" sz="10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A133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IoT</a:t>
                </a:r>
              </a:p>
              <a:p>
                <a:pPr marL="0" marR="0" lvl="0" indent="0" algn="ctr" defTabSz="91383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>
                      <a:lumMod val="50000"/>
                      <a:lumOff val="50000"/>
                    </a:prstClr>
                  </a:buClr>
                  <a:buSzPct val="75000"/>
                  <a:buFontTx/>
                  <a:buNone/>
                  <a:tabLst/>
                  <a:defRPr/>
                </a:pPr>
                <a:r>
                  <a:rPr kumimoji="0" lang="en-US" sz="10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A133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services</a:t>
                </a:r>
              </a:p>
            </p:txBody>
          </p:sp>
        </p:grpSp>
        <p:sp>
          <p:nvSpPr>
            <p:cNvPr id="427" name="TextBox 426">
              <a:extLst>
                <a:ext uri="{FF2B5EF4-FFF2-40B4-BE49-F238E27FC236}">
                  <a16:creationId xmlns:a16="http://schemas.microsoft.com/office/drawing/2014/main" id="{05EBA0B2-AC10-3941-9B6C-4794DF4731EC}"/>
                </a:ext>
              </a:extLst>
            </p:cNvPr>
            <p:cNvSpPr txBox="1"/>
            <p:nvPr/>
          </p:nvSpPr>
          <p:spPr>
            <a:xfrm>
              <a:off x="3662610" y="1094937"/>
              <a:ext cx="1735173" cy="4515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BA133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e.g. CCTV recorders |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BA133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lake | controllers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24E9F3-EACA-8545-BBFC-560B056C8942}"/>
              </a:ext>
            </a:extLst>
          </p:cNvPr>
          <p:cNvGrpSpPr/>
          <p:nvPr/>
        </p:nvGrpSpPr>
        <p:grpSpPr>
          <a:xfrm>
            <a:off x="7741549" y="3072546"/>
            <a:ext cx="1051744" cy="1316071"/>
            <a:chOff x="5079683" y="3244563"/>
            <a:chExt cx="1051744" cy="1316071"/>
          </a:xfrm>
        </p:grpSpPr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2385C7C9-E37A-984F-A362-EF322EF6A6D3}"/>
                </a:ext>
              </a:extLst>
            </p:cNvPr>
            <p:cNvCxnSpPr>
              <a:cxnSpLocks/>
              <a:stCxn id="448" idx="3"/>
            </p:cNvCxnSpPr>
            <p:nvPr/>
          </p:nvCxnSpPr>
          <p:spPr>
            <a:xfrm>
              <a:off x="5882112" y="3816495"/>
              <a:ext cx="213008" cy="332223"/>
            </a:xfrm>
            <a:prstGeom prst="lin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70F9C2CC-03E4-6045-8603-18E906AF5FF1}"/>
                </a:ext>
              </a:extLst>
            </p:cNvPr>
            <p:cNvCxnSpPr>
              <a:cxnSpLocks/>
              <a:stCxn id="449" idx="3"/>
            </p:cNvCxnSpPr>
            <p:nvPr/>
          </p:nvCxnSpPr>
          <p:spPr>
            <a:xfrm>
              <a:off x="5882112" y="4032838"/>
              <a:ext cx="213008" cy="115880"/>
            </a:xfrm>
            <a:prstGeom prst="lin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433" name="Straight Connector 432">
              <a:extLst>
                <a:ext uri="{FF2B5EF4-FFF2-40B4-BE49-F238E27FC236}">
                  <a16:creationId xmlns:a16="http://schemas.microsoft.com/office/drawing/2014/main" id="{D3204B91-7FB3-FE42-B97E-CF6D174B80F4}"/>
                </a:ext>
              </a:extLst>
            </p:cNvPr>
            <p:cNvCxnSpPr>
              <a:cxnSpLocks/>
              <a:stCxn id="450" idx="3"/>
            </p:cNvCxnSpPr>
            <p:nvPr/>
          </p:nvCxnSpPr>
          <p:spPr>
            <a:xfrm flipV="1">
              <a:off x="5882112" y="4148718"/>
              <a:ext cx="213008" cy="100463"/>
            </a:xfrm>
            <a:prstGeom prst="lin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434" name="Straight Connector 433">
              <a:extLst>
                <a:ext uri="{FF2B5EF4-FFF2-40B4-BE49-F238E27FC236}">
                  <a16:creationId xmlns:a16="http://schemas.microsoft.com/office/drawing/2014/main" id="{597DF7F0-C827-5D48-AA03-F748802BF843}"/>
                </a:ext>
              </a:extLst>
            </p:cNvPr>
            <p:cNvCxnSpPr>
              <a:cxnSpLocks/>
              <a:stCxn id="451" idx="3"/>
            </p:cNvCxnSpPr>
            <p:nvPr/>
          </p:nvCxnSpPr>
          <p:spPr>
            <a:xfrm flipV="1">
              <a:off x="5882112" y="4148718"/>
              <a:ext cx="213008" cy="316805"/>
            </a:xfrm>
            <a:prstGeom prst="lin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</a:ln>
            <a:effectLst/>
          </p:spPr>
        </p:cxnSp>
        <p:grpSp>
          <p:nvGrpSpPr>
            <p:cNvPr id="436" name="Group 435">
              <a:extLst>
                <a:ext uri="{FF2B5EF4-FFF2-40B4-BE49-F238E27FC236}">
                  <a16:creationId xmlns:a16="http://schemas.microsoft.com/office/drawing/2014/main" id="{2A932772-2CF5-D647-9CF9-11BF974B394D}"/>
                </a:ext>
              </a:extLst>
            </p:cNvPr>
            <p:cNvGrpSpPr/>
            <p:nvPr/>
          </p:nvGrpSpPr>
          <p:grpSpPr>
            <a:xfrm>
              <a:off x="5507208" y="3721384"/>
              <a:ext cx="374904" cy="839250"/>
              <a:chOff x="452486" y="2624411"/>
              <a:chExt cx="374904" cy="839250"/>
            </a:xfrm>
          </p:grpSpPr>
          <p:pic>
            <p:nvPicPr>
              <p:cNvPr id="448" name="Picture 447" descr="Pluribus_Asset Asset 268@400ppi.png">
                <a:extLst>
                  <a:ext uri="{FF2B5EF4-FFF2-40B4-BE49-F238E27FC236}">
                    <a16:creationId xmlns:a16="http://schemas.microsoft.com/office/drawing/2014/main" id="{566E8182-1C42-D949-BFE1-CA0BA92F66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486" y="2624411"/>
                <a:ext cx="374904" cy="190222"/>
              </a:xfrm>
              <a:prstGeom prst="rect">
                <a:avLst/>
              </a:prstGeom>
            </p:spPr>
          </p:pic>
          <p:pic>
            <p:nvPicPr>
              <p:cNvPr id="449" name="Picture 448" descr="Pluribus_Asset Asset 269@400ppi.png">
                <a:extLst>
                  <a:ext uri="{FF2B5EF4-FFF2-40B4-BE49-F238E27FC236}">
                    <a16:creationId xmlns:a16="http://schemas.microsoft.com/office/drawing/2014/main" id="{71372BEC-7FA7-104D-83F9-A06676BFAD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486" y="2840754"/>
                <a:ext cx="374904" cy="190222"/>
              </a:xfrm>
              <a:prstGeom prst="rect">
                <a:avLst/>
              </a:prstGeom>
            </p:spPr>
          </p:pic>
          <p:pic>
            <p:nvPicPr>
              <p:cNvPr id="450" name="Picture 449" descr="Pluribus_Asset Asset 268@400ppi.png">
                <a:extLst>
                  <a:ext uri="{FF2B5EF4-FFF2-40B4-BE49-F238E27FC236}">
                    <a16:creationId xmlns:a16="http://schemas.microsoft.com/office/drawing/2014/main" id="{7CF811B3-2460-4C4B-AED5-CF11138BB0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486" y="3057097"/>
                <a:ext cx="374904" cy="190222"/>
              </a:xfrm>
              <a:prstGeom prst="rect">
                <a:avLst/>
              </a:prstGeom>
            </p:spPr>
          </p:pic>
          <p:pic>
            <p:nvPicPr>
              <p:cNvPr id="451" name="Picture 450" descr="Pluribus_Asset Asset 269@400ppi.png">
                <a:extLst>
                  <a:ext uri="{FF2B5EF4-FFF2-40B4-BE49-F238E27FC236}">
                    <a16:creationId xmlns:a16="http://schemas.microsoft.com/office/drawing/2014/main" id="{9CCE7EFB-8027-D54E-A950-4D34EAD9E2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486" y="3273439"/>
                <a:ext cx="374904" cy="190222"/>
              </a:xfrm>
              <a:prstGeom prst="rect">
                <a:avLst/>
              </a:prstGeom>
            </p:spPr>
          </p:pic>
        </p:grpSp>
        <p:sp>
          <p:nvSpPr>
            <p:cNvPr id="442" name="TextBox 441">
              <a:extLst>
                <a:ext uri="{FF2B5EF4-FFF2-40B4-BE49-F238E27FC236}">
                  <a16:creationId xmlns:a16="http://schemas.microsoft.com/office/drawing/2014/main" id="{27BE025C-2E15-EC40-ADEB-498DCC895AA4}"/>
                </a:ext>
              </a:extLst>
            </p:cNvPr>
            <p:cNvSpPr txBox="1"/>
            <p:nvPr/>
          </p:nvSpPr>
          <p:spPr>
            <a:xfrm>
              <a:off x="5079683" y="3244563"/>
              <a:ext cx="1051744" cy="4582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A0D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A0D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customers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5F16C32-4285-4246-89E1-DE25DC70D472}"/>
              </a:ext>
            </a:extLst>
          </p:cNvPr>
          <p:cNvGrpSpPr/>
          <p:nvPr/>
        </p:nvGrpSpPr>
        <p:grpSpPr>
          <a:xfrm>
            <a:off x="10444870" y="3072546"/>
            <a:ext cx="1051744" cy="1303350"/>
            <a:chOff x="10444870" y="3257284"/>
            <a:chExt cx="1051744" cy="1303350"/>
          </a:xfrm>
        </p:grpSpPr>
        <p:grpSp>
          <p:nvGrpSpPr>
            <p:cNvPr id="437" name="Group 436">
              <a:extLst>
                <a:ext uri="{FF2B5EF4-FFF2-40B4-BE49-F238E27FC236}">
                  <a16:creationId xmlns:a16="http://schemas.microsoft.com/office/drawing/2014/main" id="{2FFF6B7B-2D41-C845-A4FE-E18AB9BDE566}"/>
                </a:ext>
              </a:extLst>
            </p:cNvPr>
            <p:cNvGrpSpPr/>
            <p:nvPr/>
          </p:nvGrpSpPr>
          <p:grpSpPr>
            <a:xfrm>
              <a:off x="10720551" y="3721384"/>
              <a:ext cx="374904" cy="839250"/>
              <a:chOff x="452486" y="2624411"/>
              <a:chExt cx="374904" cy="839250"/>
            </a:xfrm>
          </p:grpSpPr>
          <p:pic>
            <p:nvPicPr>
              <p:cNvPr id="444" name="Picture 443" descr="Pluribus_Asset Asset 268@400ppi.png">
                <a:extLst>
                  <a:ext uri="{FF2B5EF4-FFF2-40B4-BE49-F238E27FC236}">
                    <a16:creationId xmlns:a16="http://schemas.microsoft.com/office/drawing/2014/main" id="{1B71B9E7-559F-F74E-BE9D-6E83CD68E3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486" y="2624411"/>
                <a:ext cx="374904" cy="190222"/>
              </a:xfrm>
              <a:prstGeom prst="rect">
                <a:avLst/>
              </a:prstGeom>
            </p:spPr>
          </p:pic>
          <p:pic>
            <p:nvPicPr>
              <p:cNvPr id="445" name="Picture 444" descr="Pluribus_Asset Asset 269@400ppi.png">
                <a:extLst>
                  <a:ext uri="{FF2B5EF4-FFF2-40B4-BE49-F238E27FC236}">
                    <a16:creationId xmlns:a16="http://schemas.microsoft.com/office/drawing/2014/main" id="{1CB6DF39-C622-EA42-AC55-49710BBD70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486" y="2840754"/>
                <a:ext cx="374904" cy="190222"/>
              </a:xfrm>
              <a:prstGeom prst="rect">
                <a:avLst/>
              </a:prstGeom>
            </p:spPr>
          </p:pic>
          <p:pic>
            <p:nvPicPr>
              <p:cNvPr id="446" name="Picture 445" descr="Pluribus_Asset Asset 268@400ppi.png">
                <a:extLst>
                  <a:ext uri="{FF2B5EF4-FFF2-40B4-BE49-F238E27FC236}">
                    <a16:creationId xmlns:a16="http://schemas.microsoft.com/office/drawing/2014/main" id="{F49D3010-4481-434E-B98E-0F0C24887A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486" y="3057097"/>
                <a:ext cx="374904" cy="190222"/>
              </a:xfrm>
              <a:prstGeom prst="rect">
                <a:avLst/>
              </a:prstGeom>
            </p:spPr>
          </p:pic>
          <p:pic>
            <p:nvPicPr>
              <p:cNvPr id="447" name="Picture 446" descr="Pluribus_Asset Asset 269@400ppi.png">
                <a:extLst>
                  <a:ext uri="{FF2B5EF4-FFF2-40B4-BE49-F238E27FC236}">
                    <a16:creationId xmlns:a16="http://schemas.microsoft.com/office/drawing/2014/main" id="{F4C4DF3A-8690-D643-A2F1-66BDE44E7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486" y="3273439"/>
                <a:ext cx="374904" cy="190222"/>
              </a:xfrm>
              <a:prstGeom prst="rect">
                <a:avLst/>
              </a:prstGeom>
            </p:spPr>
          </p:pic>
        </p:grpSp>
        <p:cxnSp>
          <p:nvCxnSpPr>
            <p:cNvPr id="438" name="Straight Connector 437">
              <a:extLst>
                <a:ext uri="{FF2B5EF4-FFF2-40B4-BE49-F238E27FC236}">
                  <a16:creationId xmlns:a16="http://schemas.microsoft.com/office/drawing/2014/main" id="{4AD5E918-EE2B-DB44-BF66-A9D88E1B3EA6}"/>
                </a:ext>
              </a:extLst>
            </p:cNvPr>
            <p:cNvCxnSpPr>
              <a:cxnSpLocks/>
              <a:stCxn id="444" idx="1"/>
            </p:cNvCxnSpPr>
            <p:nvPr/>
          </p:nvCxnSpPr>
          <p:spPr>
            <a:xfrm flipH="1">
              <a:off x="10512201" y="3816495"/>
              <a:ext cx="208350" cy="329895"/>
            </a:xfrm>
            <a:prstGeom prst="lin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439" name="Straight Connector 438">
              <a:extLst>
                <a:ext uri="{FF2B5EF4-FFF2-40B4-BE49-F238E27FC236}">
                  <a16:creationId xmlns:a16="http://schemas.microsoft.com/office/drawing/2014/main" id="{2427955E-F494-4B40-9EE4-D5775CB7289A}"/>
                </a:ext>
              </a:extLst>
            </p:cNvPr>
            <p:cNvCxnSpPr>
              <a:cxnSpLocks/>
              <a:stCxn id="445" idx="1"/>
            </p:cNvCxnSpPr>
            <p:nvPr/>
          </p:nvCxnSpPr>
          <p:spPr>
            <a:xfrm flipH="1">
              <a:off x="10512201" y="4032838"/>
              <a:ext cx="208350" cy="113552"/>
            </a:xfrm>
            <a:prstGeom prst="lin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440" name="Straight Connector 439">
              <a:extLst>
                <a:ext uri="{FF2B5EF4-FFF2-40B4-BE49-F238E27FC236}">
                  <a16:creationId xmlns:a16="http://schemas.microsoft.com/office/drawing/2014/main" id="{838A7ED6-4B48-564F-BA9B-6FA47335411C}"/>
                </a:ext>
              </a:extLst>
            </p:cNvPr>
            <p:cNvCxnSpPr>
              <a:cxnSpLocks/>
              <a:stCxn id="446" idx="1"/>
            </p:cNvCxnSpPr>
            <p:nvPr/>
          </p:nvCxnSpPr>
          <p:spPr>
            <a:xfrm flipH="1" flipV="1">
              <a:off x="10512201" y="4146390"/>
              <a:ext cx="208350" cy="102791"/>
            </a:xfrm>
            <a:prstGeom prst="lin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441" name="Straight Connector 440">
              <a:extLst>
                <a:ext uri="{FF2B5EF4-FFF2-40B4-BE49-F238E27FC236}">
                  <a16:creationId xmlns:a16="http://schemas.microsoft.com/office/drawing/2014/main" id="{391361D7-32D8-9E4F-8204-5503284534EE}"/>
                </a:ext>
              </a:extLst>
            </p:cNvPr>
            <p:cNvCxnSpPr>
              <a:cxnSpLocks/>
              <a:endCxn id="447" idx="1"/>
            </p:cNvCxnSpPr>
            <p:nvPr/>
          </p:nvCxnSpPr>
          <p:spPr>
            <a:xfrm>
              <a:off x="10512201" y="4146390"/>
              <a:ext cx="208350" cy="319133"/>
            </a:xfrm>
            <a:prstGeom prst="lin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</a:ln>
            <a:effectLst/>
          </p:spPr>
        </p:cxnSp>
        <p:sp>
          <p:nvSpPr>
            <p:cNvPr id="443" name="TextBox 442">
              <a:extLst>
                <a:ext uri="{FF2B5EF4-FFF2-40B4-BE49-F238E27FC236}">
                  <a16:creationId xmlns:a16="http://schemas.microsoft.com/office/drawing/2014/main" id="{1D1F15C4-88C5-3443-A39D-3BF66AB6942C}"/>
                </a:ext>
              </a:extLst>
            </p:cNvPr>
            <p:cNvSpPr txBox="1"/>
            <p:nvPr/>
          </p:nvSpPr>
          <p:spPr>
            <a:xfrm>
              <a:off x="10444870" y="3257284"/>
              <a:ext cx="1051744" cy="4582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A0D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A0D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customers</a:t>
              </a:r>
            </a:p>
          </p:txBody>
        </p:sp>
      </p:grpSp>
      <p:pic>
        <p:nvPicPr>
          <p:cNvPr id="453" name="Picture 452" descr="Pluribus_Asset Asset 88@400ppi.png">
            <a:extLst>
              <a:ext uri="{FF2B5EF4-FFF2-40B4-BE49-F238E27FC236}">
                <a16:creationId xmlns:a16="http://schemas.microsoft.com/office/drawing/2014/main" id="{BD2E4184-3F42-B34E-8FAD-F68BDD32DAB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673" y="3436419"/>
            <a:ext cx="611342" cy="530352"/>
          </a:xfrm>
          <a:prstGeom prst="rect">
            <a:avLst/>
          </a:prstGeom>
        </p:spPr>
      </p:pic>
      <p:pic>
        <p:nvPicPr>
          <p:cNvPr id="454" name="Picture 453" descr="Pluribus_Asset Asset 89@400ppi.png">
            <a:extLst>
              <a:ext uri="{FF2B5EF4-FFF2-40B4-BE49-F238E27FC236}">
                <a16:creationId xmlns:a16="http://schemas.microsoft.com/office/drawing/2014/main" id="{FC43EF1B-7EB3-5246-B2A6-EAC91984EE6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271" y="3691977"/>
            <a:ext cx="611342" cy="530352"/>
          </a:xfrm>
          <a:prstGeom prst="rect">
            <a:avLst/>
          </a:prstGeom>
        </p:spPr>
      </p:pic>
      <p:grpSp>
        <p:nvGrpSpPr>
          <p:cNvPr id="455" name="Group 454">
            <a:extLst>
              <a:ext uri="{FF2B5EF4-FFF2-40B4-BE49-F238E27FC236}">
                <a16:creationId xmlns:a16="http://schemas.microsoft.com/office/drawing/2014/main" id="{335E5905-261F-1144-BED4-F2538EF91CB7}"/>
              </a:ext>
            </a:extLst>
          </p:cNvPr>
          <p:cNvGrpSpPr/>
          <p:nvPr/>
        </p:nvGrpSpPr>
        <p:grpSpPr>
          <a:xfrm>
            <a:off x="8459037" y="1407701"/>
            <a:ext cx="2366805" cy="644857"/>
            <a:chOff x="312164" y="950800"/>
            <a:chExt cx="2366805" cy="644857"/>
          </a:xfrm>
        </p:grpSpPr>
        <p:grpSp>
          <p:nvGrpSpPr>
            <p:cNvPr id="456" name="Group 455">
              <a:extLst>
                <a:ext uri="{FF2B5EF4-FFF2-40B4-BE49-F238E27FC236}">
                  <a16:creationId xmlns:a16="http://schemas.microsoft.com/office/drawing/2014/main" id="{EB7DEC88-2236-8748-840A-822DC7258BF6}"/>
                </a:ext>
              </a:extLst>
            </p:cNvPr>
            <p:cNvGrpSpPr/>
            <p:nvPr/>
          </p:nvGrpSpPr>
          <p:grpSpPr>
            <a:xfrm>
              <a:off x="312164" y="950800"/>
              <a:ext cx="2366805" cy="644857"/>
              <a:chOff x="595942" y="982332"/>
              <a:chExt cx="2366805" cy="644857"/>
            </a:xfrm>
          </p:grpSpPr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F5543DB3-22FA-FB46-8F9D-44519C7F38B1}"/>
                  </a:ext>
                </a:extLst>
              </p:cNvPr>
              <p:cNvSpPr/>
              <p:nvPr/>
            </p:nvSpPr>
            <p:spPr>
              <a:xfrm>
                <a:off x="595942" y="982332"/>
                <a:ext cx="2303817" cy="6448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59" name="Group 458">
                <a:extLst>
                  <a:ext uri="{FF2B5EF4-FFF2-40B4-BE49-F238E27FC236}">
                    <a16:creationId xmlns:a16="http://schemas.microsoft.com/office/drawing/2014/main" id="{51E33665-041F-E149-B457-70E6056AD5AC}"/>
                  </a:ext>
                </a:extLst>
              </p:cNvPr>
              <p:cNvGrpSpPr/>
              <p:nvPr/>
            </p:nvGrpSpPr>
            <p:grpSpPr>
              <a:xfrm>
                <a:off x="1325638" y="1006249"/>
                <a:ext cx="1637109" cy="546978"/>
                <a:chOff x="1325638" y="1006249"/>
                <a:chExt cx="1637109" cy="546978"/>
              </a:xfrm>
            </p:grpSpPr>
            <p:pic>
              <p:nvPicPr>
                <p:cNvPr id="460" name="Picture 459">
                  <a:extLst>
                    <a:ext uri="{FF2B5EF4-FFF2-40B4-BE49-F238E27FC236}">
                      <a16:creationId xmlns:a16="http://schemas.microsoft.com/office/drawing/2014/main" id="{589EC544-C617-434D-A509-36E9C43C7B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/>
                <a:srcRect l="40487" b="19041"/>
                <a:stretch/>
              </p:blipFill>
              <p:spPr>
                <a:xfrm>
                  <a:off x="1325638" y="1006249"/>
                  <a:ext cx="723747" cy="546978"/>
                </a:xfrm>
                <a:prstGeom prst="rect">
                  <a:avLst/>
                </a:prstGeom>
              </p:spPr>
            </p:pic>
            <p:sp>
              <p:nvSpPr>
                <p:cNvPr id="461" name="TextBox 460">
                  <a:extLst>
                    <a:ext uri="{FF2B5EF4-FFF2-40B4-BE49-F238E27FC236}">
                      <a16:creationId xmlns:a16="http://schemas.microsoft.com/office/drawing/2014/main" id="{1D016560-D5B8-7245-9416-889A270B1FBB}"/>
                    </a:ext>
                  </a:extLst>
                </p:cNvPr>
                <p:cNvSpPr txBox="1"/>
                <p:nvPr/>
              </p:nvSpPr>
              <p:spPr>
                <a:xfrm>
                  <a:off x="2040699" y="1119427"/>
                  <a:ext cx="922048" cy="4154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GPON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orchestration</a:t>
                  </a:r>
                </a:p>
              </p:txBody>
            </p:sp>
          </p:grpSp>
        </p:grpSp>
        <p:pic>
          <p:nvPicPr>
            <p:cNvPr id="457" name="Picture 456" descr="Pluribus_Asset Asset 139@600ppi.png">
              <a:extLst>
                <a:ext uri="{FF2B5EF4-FFF2-40B4-BE49-F238E27FC236}">
                  <a16:creationId xmlns:a16="http://schemas.microsoft.com/office/drawing/2014/main" id="{D4971864-8B37-3E4C-9C38-8896E279F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179" y="1011522"/>
              <a:ext cx="518425" cy="518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234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34DF26A-40EC-6F45-B4E6-BD207A204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kern="0" spc="-100" dirty="0">
                <a:solidFill>
                  <a:srgbClr val="007DB8"/>
                </a:solidFill>
                <a:cs typeface="Calibri" panose="020F0502020204030204" pitchFamily="34" charset="0"/>
              </a:rPr>
              <a:t>Success Story: Multi-cloud Interconnect Services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FA28B2-BBE4-C649-85D9-B5914F113D57}"/>
              </a:ext>
            </a:extLst>
          </p:cNvPr>
          <p:cNvSpPr/>
          <p:nvPr/>
        </p:nvSpPr>
        <p:spPr>
          <a:xfrm>
            <a:off x="5873291" y="2047694"/>
            <a:ext cx="5887367" cy="995014"/>
          </a:xfrm>
          <a:prstGeom prst="rect">
            <a:avLst/>
          </a:prstGeom>
          <a:solidFill>
            <a:srgbClr val="FFFFFF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99" tIns="45719" rIns="91399" bIns="45719">
            <a:spAutoFit/>
          </a:bodyPr>
          <a:lstStyle/>
          <a:p>
            <a:pPr marL="0" marR="0" lvl="0" indent="0" algn="ctr" defTabSz="9139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EC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Multi-site, multi-service, multi-tenant fabric</a:t>
            </a:r>
          </a:p>
          <a:p>
            <a:pPr marL="0" marR="0" lvl="0" indent="0" algn="ctr" defTabSz="9139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Fully transparent L1 virtual links,</a:t>
            </a:r>
            <a:b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customer-to-customer and customer-to-cloud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1A2063-0943-EB47-8569-EE6AB8833198}"/>
              </a:ext>
            </a:extLst>
          </p:cNvPr>
          <p:cNvSpPr/>
          <p:nvPr/>
        </p:nvSpPr>
        <p:spPr>
          <a:xfrm>
            <a:off x="5896738" y="3150875"/>
            <a:ext cx="5863919" cy="995014"/>
          </a:xfrm>
          <a:prstGeom prst="rect">
            <a:avLst/>
          </a:prstGeom>
          <a:solidFill>
            <a:srgbClr val="FFFFFF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99" tIns="45719" rIns="91399" bIns="45719">
            <a:spAutoFit/>
          </a:bodyPr>
          <a:lstStyle/>
          <a:p>
            <a:pPr marL="0" marR="0" lvl="0" indent="0" algn="ctr" defTabSz="9139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EC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Fabric-level visibility and manageability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srgbClr val="8EC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39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point of management &amp; monitoring</a:t>
            </a:r>
          </a:p>
          <a:p>
            <a:pPr marL="0" marR="0" lvl="0" indent="0" algn="ctr" defTabSz="9139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Per-tenant flow analytics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0C6CFF-AAD0-434A-B031-6FEB2716CF25}"/>
              </a:ext>
            </a:extLst>
          </p:cNvPr>
          <p:cNvSpPr/>
          <p:nvPr/>
        </p:nvSpPr>
        <p:spPr>
          <a:xfrm>
            <a:off x="5896708" y="4372709"/>
            <a:ext cx="5884984" cy="1934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9" tIns="45719" rIns="91399" bIns="45719" rtlCol="0" anchor="ctr"/>
          <a:lstStyle/>
          <a:p>
            <a:pPr marL="0" marR="0" lvl="0" indent="0" algn="l" defTabSz="9139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“I couldn’t believe I could ‘get it all.’  Other solutions had a tenth the bandwidth, no pseudo-wire transparency or were simply limited in scale or multi-tenancy.  Plus, I got analytics capabilities as a bonus without any additional equipment needed.”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39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/>
              </a:rPr>
              <a:t>Network &amp; Security Manager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ACDF3D-42FA-8144-85B9-6F763D3C4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68" y="1268748"/>
            <a:ext cx="4943773" cy="44755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439E1A-31B1-B541-BDD9-DE00BE8F9F73}"/>
              </a:ext>
            </a:extLst>
          </p:cNvPr>
          <p:cNvSpPr/>
          <p:nvPr/>
        </p:nvSpPr>
        <p:spPr>
          <a:xfrm>
            <a:off x="5885013" y="1093749"/>
            <a:ext cx="5826369" cy="707884"/>
          </a:xfrm>
          <a:prstGeom prst="rect">
            <a:avLst/>
          </a:prstGeom>
        </p:spPr>
        <p:txBody>
          <a:bodyPr wrap="square" lIns="91399" tIns="45719" rIns="91399" bIns="45719">
            <a:spAutoFit/>
          </a:bodyPr>
          <a:lstStyle/>
          <a:p>
            <a:pPr marL="0" marR="0" lvl="0" indent="0" algn="ctr" defTabSz="9139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Regional Cloud Service Provider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39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data centers, 4 cities, 2 countries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052" y="6451881"/>
            <a:ext cx="900493" cy="16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7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3711E59A-6813-DC47-9287-1A47C4C9AD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123" y="4332948"/>
            <a:ext cx="533400" cy="5334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5510159D-08D3-4042-89D7-1E93BAE4582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1683" y="4332948"/>
            <a:ext cx="533400" cy="5334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54EDFA85-6C6C-BA4B-BBA4-C4F490B2D2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5288" y="4332948"/>
            <a:ext cx="533400" cy="5334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729A07F-0718-714B-9E5D-343BBAC3562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7008" y="4332948"/>
            <a:ext cx="533400" cy="533400"/>
          </a:xfrm>
          <a:prstGeom prst="rect">
            <a:avLst/>
          </a:prstGeom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E582775-0D33-7546-9515-267DD8F5E8F2}"/>
              </a:ext>
            </a:extLst>
          </p:cNvPr>
          <p:cNvCxnSpPr/>
          <p:nvPr/>
        </p:nvCxnSpPr>
        <p:spPr>
          <a:xfrm flipH="1">
            <a:off x="1231525" y="4599648"/>
            <a:ext cx="350159" cy="0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78B9068-1949-3048-8DDC-8C9B1084E4D5}"/>
              </a:ext>
            </a:extLst>
          </p:cNvPr>
          <p:cNvCxnSpPr/>
          <p:nvPr/>
        </p:nvCxnSpPr>
        <p:spPr>
          <a:xfrm>
            <a:off x="3008688" y="4599648"/>
            <a:ext cx="358320" cy="0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0B4A9B2-AA03-CA4D-B76C-C3B16D23CBAE}"/>
              </a:ext>
            </a:extLst>
          </p:cNvPr>
          <p:cNvCxnSpPr/>
          <p:nvPr/>
        </p:nvCxnSpPr>
        <p:spPr>
          <a:xfrm flipV="1">
            <a:off x="4797163" y="4601173"/>
            <a:ext cx="347575" cy="3391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82AE2AD-5B7E-874D-BD72-99C75589CE68}"/>
              </a:ext>
            </a:extLst>
          </p:cNvPr>
          <p:cNvCxnSpPr/>
          <p:nvPr/>
        </p:nvCxnSpPr>
        <p:spPr>
          <a:xfrm flipH="1" flipV="1">
            <a:off x="3635232" y="3522437"/>
            <a:ext cx="1776205" cy="812035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B60DF2F-3BBE-AE42-9F72-4D24E7EC957B}"/>
              </a:ext>
            </a:extLst>
          </p:cNvPr>
          <p:cNvCxnSpPr/>
          <p:nvPr/>
        </p:nvCxnSpPr>
        <p:spPr>
          <a:xfrm flipH="1" flipV="1">
            <a:off x="2742243" y="3522439"/>
            <a:ext cx="1788220" cy="815424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783C84C-2E7D-9F4C-969D-C812DF26CC79}"/>
              </a:ext>
            </a:extLst>
          </p:cNvPr>
          <p:cNvCxnSpPr/>
          <p:nvPr/>
        </p:nvCxnSpPr>
        <p:spPr>
          <a:xfrm flipH="1" flipV="1">
            <a:off x="3635234" y="3522439"/>
            <a:ext cx="895231" cy="815424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E5DEE2E-DB8E-9A48-A0DE-04BE524ACF34}"/>
              </a:ext>
            </a:extLst>
          </p:cNvPr>
          <p:cNvCxnSpPr/>
          <p:nvPr/>
        </p:nvCxnSpPr>
        <p:spPr>
          <a:xfrm flipH="1" flipV="1">
            <a:off x="2742243" y="3522437"/>
            <a:ext cx="2669195" cy="812035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6947D29-9327-E747-86C0-B3E4ECD7F642}"/>
              </a:ext>
            </a:extLst>
          </p:cNvPr>
          <p:cNvCxnSpPr/>
          <p:nvPr/>
        </p:nvCxnSpPr>
        <p:spPr>
          <a:xfrm flipH="1" flipV="1">
            <a:off x="2742245" y="3522438"/>
            <a:ext cx="891465" cy="810511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D29D174-A743-C740-8D7D-3339D3DB521D}"/>
              </a:ext>
            </a:extLst>
          </p:cNvPr>
          <p:cNvCxnSpPr/>
          <p:nvPr/>
        </p:nvCxnSpPr>
        <p:spPr>
          <a:xfrm flipV="1">
            <a:off x="3633709" y="3522438"/>
            <a:ext cx="1524" cy="810511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B97DDF2-5D19-2B48-93D1-B5507CDFAFC1}"/>
              </a:ext>
            </a:extLst>
          </p:cNvPr>
          <p:cNvCxnSpPr/>
          <p:nvPr/>
        </p:nvCxnSpPr>
        <p:spPr>
          <a:xfrm flipH="1">
            <a:off x="2741989" y="3522438"/>
            <a:ext cx="893244" cy="810511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6F91DE5E-961D-E644-A437-6AC5F9909FBF}"/>
              </a:ext>
            </a:extLst>
          </p:cNvPr>
          <p:cNvCxnSpPr/>
          <p:nvPr/>
        </p:nvCxnSpPr>
        <p:spPr>
          <a:xfrm flipV="1">
            <a:off x="2741990" y="3522438"/>
            <a:ext cx="255" cy="810511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F36E15F-DDEB-ED42-BA43-D7935F6F67D9}"/>
              </a:ext>
            </a:extLst>
          </p:cNvPr>
          <p:cNvCxnSpPr/>
          <p:nvPr/>
        </p:nvCxnSpPr>
        <p:spPr>
          <a:xfrm flipV="1">
            <a:off x="1848381" y="3522438"/>
            <a:ext cx="1786851" cy="810511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E87D73E-459A-B646-991C-C30897A48DBE}"/>
              </a:ext>
            </a:extLst>
          </p:cNvPr>
          <p:cNvCxnSpPr/>
          <p:nvPr/>
        </p:nvCxnSpPr>
        <p:spPr>
          <a:xfrm flipV="1">
            <a:off x="1848383" y="3522438"/>
            <a:ext cx="893861" cy="810511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38CC755-B488-2B43-A18C-5B14491F0840}"/>
              </a:ext>
            </a:extLst>
          </p:cNvPr>
          <p:cNvCxnSpPr/>
          <p:nvPr/>
        </p:nvCxnSpPr>
        <p:spPr>
          <a:xfrm flipH="1">
            <a:off x="964823" y="3522438"/>
            <a:ext cx="1777420" cy="810511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4155918-3AEE-0B47-AD6A-B07CC7F08060}"/>
              </a:ext>
            </a:extLst>
          </p:cNvPr>
          <p:cNvCxnSpPr/>
          <p:nvPr/>
        </p:nvCxnSpPr>
        <p:spPr>
          <a:xfrm flipV="1">
            <a:off x="964825" y="3522438"/>
            <a:ext cx="2670409" cy="810511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pic>
        <p:nvPicPr>
          <p:cNvPr id="86" name="Picture 85">
            <a:extLst>
              <a:ext uri="{FF2B5EF4-FFF2-40B4-BE49-F238E27FC236}">
                <a16:creationId xmlns:a16="http://schemas.microsoft.com/office/drawing/2014/main" id="{4E6F402D-BFE0-FD49-8CDA-2D579963961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763" y="4337863"/>
            <a:ext cx="533400" cy="53340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594DB77-C621-044B-A52D-56FEA076F34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737" y="4334472"/>
            <a:ext cx="533400" cy="53340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B326CA61-7CD3-FD4B-BA49-76AE2EA600C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0056" y="2992087"/>
            <a:ext cx="530352" cy="53035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ECC9B624-4C88-2245-9143-F23FA22F802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067" y="2992087"/>
            <a:ext cx="530352" cy="530352"/>
          </a:xfrm>
          <a:prstGeom prst="rect">
            <a:avLst/>
          </a:prstGeom>
        </p:spPr>
      </p:pic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5BFA61C-72EC-9848-B890-3E7E814A58FC}"/>
              </a:ext>
            </a:extLst>
          </p:cNvPr>
          <p:cNvCxnSpPr/>
          <p:nvPr/>
        </p:nvCxnSpPr>
        <p:spPr>
          <a:xfrm flipH="1">
            <a:off x="1214694" y="4599648"/>
            <a:ext cx="350159" cy="0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C9C6490-193C-134F-9ACA-371A14C5802D}"/>
              </a:ext>
            </a:extLst>
          </p:cNvPr>
          <p:cNvCxnSpPr/>
          <p:nvPr/>
        </p:nvCxnSpPr>
        <p:spPr>
          <a:xfrm>
            <a:off x="2991859" y="4599648"/>
            <a:ext cx="358320" cy="0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EEB4B876-FC20-C846-B360-23A94360FF80}"/>
              </a:ext>
            </a:extLst>
          </p:cNvPr>
          <p:cNvCxnSpPr/>
          <p:nvPr/>
        </p:nvCxnSpPr>
        <p:spPr>
          <a:xfrm flipV="1">
            <a:off x="4780334" y="4601173"/>
            <a:ext cx="347575" cy="3391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5536701B-5139-6345-8761-B7DDF9A360D4}"/>
              </a:ext>
            </a:extLst>
          </p:cNvPr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73547" y="3990208"/>
            <a:ext cx="640080" cy="182880"/>
          </a:xfrm>
          <a:prstGeom prst="rect">
            <a:avLst/>
          </a:prstGeom>
        </p:spPr>
      </p:pic>
      <p:sp>
        <p:nvSpPr>
          <p:cNvPr id="94" name="Hexagon 93">
            <a:extLst>
              <a:ext uri="{FF2B5EF4-FFF2-40B4-BE49-F238E27FC236}">
                <a16:creationId xmlns:a16="http://schemas.microsoft.com/office/drawing/2014/main" id="{E557A390-7F54-C446-A951-09225EC4F04D}"/>
              </a:ext>
            </a:extLst>
          </p:cNvPr>
          <p:cNvSpPr>
            <a:spLocks noChangeAspect="1"/>
          </p:cNvSpPr>
          <p:nvPr/>
        </p:nvSpPr>
        <p:spPr>
          <a:xfrm>
            <a:off x="1163564" y="4219113"/>
            <a:ext cx="441795" cy="390139"/>
          </a:xfrm>
          <a:prstGeom prst="hexagon">
            <a:avLst/>
          </a:prstGeom>
          <a:solidFill>
            <a:srgbClr val="666666"/>
          </a:solidFill>
          <a:ln w="6350" cap="flat" cmpd="sng" algn="ctr">
            <a:solidFill>
              <a:srgbClr val="1F497D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Cluster VTEP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DE57A03D-F6AB-E947-A984-EAAE3BB2FEF6}"/>
              </a:ext>
            </a:extLst>
          </p:cNvPr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55840" y="3993241"/>
            <a:ext cx="640080" cy="182880"/>
          </a:xfrm>
          <a:prstGeom prst="rect">
            <a:avLst/>
          </a:prstGeom>
        </p:spPr>
      </p:pic>
      <p:sp>
        <p:nvSpPr>
          <p:cNvPr id="96" name="Hexagon 95">
            <a:extLst>
              <a:ext uri="{FF2B5EF4-FFF2-40B4-BE49-F238E27FC236}">
                <a16:creationId xmlns:a16="http://schemas.microsoft.com/office/drawing/2014/main" id="{926716E6-5129-F341-B626-E0BB1991157B}"/>
              </a:ext>
            </a:extLst>
          </p:cNvPr>
          <p:cNvSpPr>
            <a:spLocks noChangeAspect="1"/>
          </p:cNvSpPr>
          <p:nvPr/>
        </p:nvSpPr>
        <p:spPr>
          <a:xfrm>
            <a:off x="2947281" y="4219113"/>
            <a:ext cx="441795" cy="390139"/>
          </a:xfrm>
          <a:prstGeom prst="hexagon">
            <a:avLst/>
          </a:prstGeom>
          <a:solidFill>
            <a:srgbClr val="666666"/>
          </a:solidFill>
          <a:ln w="6350" cap="flat" cmpd="sng" algn="ctr">
            <a:solidFill>
              <a:srgbClr val="1F497D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Cluster VTEP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CAAC72D3-727B-7742-9082-D5E67E96892D}"/>
              </a:ext>
            </a:extLst>
          </p:cNvPr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42167" y="3995824"/>
            <a:ext cx="640080" cy="18288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8AC1809F-1232-EC45-97BD-9B2092B1D07D}"/>
              </a:ext>
            </a:extLst>
          </p:cNvPr>
          <p:cNvPicPr>
            <a:picLocks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101" y="3675880"/>
            <a:ext cx="3857385" cy="182880"/>
          </a:xfrm>
          <a:prstGeom prst="rect">
            <a:avLst/>
          </a:prstGeom>
        </p:spPr>
      </p:pic>
      <p:sp>
        <p:nvSpPr>
          <p:cNvPr id="99" name="Hexagon 98">
            <a:extLst>
              <a:ext uri="{FF2B5EF4-FFF2-40B4-BE49-F238E27FC236}">
                <a16:creationId xmlns:a16="http://schemas.microsoft.com/office/drawing/2014/main" id="{8C381488-CCA6-FA4E-AEF9-818EF01FE081}"/>
              </a:ext>
            </a:extLst>
          </p:cNvPr>
          <p:cNvSpPr>
            <a:spLocks noChangeAspect="1"/>
          </p:cNvSpPr>
          <p:nvPr/>
        </p:nvSpPr>
        <p:spPr>
          <a:xfrm>
            <a:off x="4733180" y="4219113"/>
            <a:ext cx="441795" cy="390139"/>
          </a:xfrm>
          <a:prstGeom prst="hexagon">
            <a:avLst/>
          </a:prstGeom>
          <a:solidFill>
            <a:srgbClr val="666666"/>
          </a:solidFill>
          <a:ln w="6350" cap="flat" cmpd="sng" algn="ctr">
            <a:solidFill>
              <a:srgbClr val="1F497D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Cluster VTEP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E2E27BA9-6D41-694D-A1D9-B160AE856E96}"/>
              </a:ext>
            </a:extLst>
          </p:cNvPr>
          <p:cNvSpPr/>
          <p:nvPr/>
        </p:nvSpPr>
        <p:spPr>
          <a:xfrm>
            <a:off x="541256" y="4231088"/>
            <a:ext cx="5257915" cy="738139"/>
          </a:xfrm>
          <a:prstGeom prst="rect">
            <a:avLst/>
          </a:prstGeom>
          <a:noFill/>
          <a:ln w="25400" cap="flat" cmpd="sng" algn="ctr">
            <a:solidFill>
              <a:srgbClr val="8EC752"/>
            </a:solidFill>
            <a:prstDash val="sysDot"/>
          </a:ln>
          <a:effectLst>
            <a:glow rad="139700">
              <a:srgbClr val="9BBB59">
                <a:satMod val="175000"/>
                <a:alpha val="40000"/>
              </a:srgbClr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F63BCC2F-B86A-9A42-8C00-99C0DF0F1BC5}"/>
              </a:ext>
            </a:extLst>
          </p:cNvPr>
          <p:cNvSpPr/>
          <p:nvPr/>
        </p:nvSpPr>
        <p:spPr>
          <a:xfrm>
            <a:off x="541257" y="4044587"/>
            <a:ext cx="5257915" cy="169164"/>
          </a:xfrm>
          <a:prstGeom prst="roundRect">
            <a:avLst/>
          </a:prstGeom>
          <a:solidFill>
            <a:srgbClr val="8EC752"/>
          </a:solidFill>
          <a:ln w="6350" cap="flat" cmpd="sng" algn="ctr">
            <a:solidFill>
              <a:srgbClr val="6666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Single Fabric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3493162C-B046-5E44-8BFB-78DEEC89D40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rgbClr val="C0504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633" y="5875287"/>
            <a:ext cx="529147" cy="529147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ED37239A-BBA7-9444-863B-713FFD54480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rgbClr val="C0504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355" y="5875287"/>
            <a:ext cx="529147" cy="529147"/>
          </a:xfrm>
          <a:prstGeom prst="rect">
            <a:avLst/>
          </a:prstGeom>
        </p:spPr>
      </p:pic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6C42A9E6-724A-E04D-A702-754AA850775B}"/>
              </a:ext>
            </a:extLst>
          </p:cNvPr>
          <p:cNvCxnSpPr>
            <a:stCxn id="67" idx="2"/>
            <a:endCxn id="103" idx="0"/>
          </p:cNvCxnSpPr>
          <p:nvPr/>
        </p:nvCxnSpPr>
        <p:spPr>
          <a:xfrm>
            <a:off x="964825" y="4866348"/>
            <a:ext cx="358105" cy="1008939"/>
          </a:xfrm>
          <a:prstGeom prst="line">
            <a:avLst/>
          </a:prstGeom>
          <a:noFill/>
          <a:ln w="28575" cap="flat" cmpd="sng" algn="ctr">
            <a:solidFill>
              <a:srgbClr val="F9B454"/>
            </a:solidFill>
            <a:prstDash val="solid"/>
          </a:ln>
          <a:effectLst/>
        </p:spPr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A4C76811-B9B3-A241-ACB7-B67C6A6334D7}"/>
              </a:ext>
            </a:extLst>
          </p:cNvPr>
          <p:cNvCxnSpPr>
            <a:stCxn id="86" idx="2"/>
            <a:endCxn id="102" idx="0"/>
          </p:cNvCxnSpPr>
          <p:nvPr/>
        </p:nvCxnSpPr>
        <p:spPr>
          <a:xfrm>
            <a:off x="4530465" y="4871263"/>
            <a:ext cx="431743" cy="1004024"/>
          </a:xfrm>
          <a:prstGeom prst="line">
            <a:avLst/>
          </a:prstGeom>
          <a:noFill/>
          <a:ln w="28575" cap="flat" cmpd="sng" algn="ctr">
            <a:solidFill>
              <a:srgbClr val="F9B454"/>
            </a:solidFill>
            <a:prstDash val="solid"/>
          </a:ln>
          <a:effectLst/>
        </p:spPr>
      </p:cxnSp>
      <p:cxnSp>
        <p:nvCxnSpPr>
          <p:cNvPr id="106" name="Elbow Connector 105">
            <a:extLst>
              <a:ext uri="{FF2B5EF4-FFF2-40B4-BE49-F238E27FC236}">
                <a16:creationId xmlns:a16="http://schemas.microsoft.com/office/drawing/2014/main" id="{D4832B32-69C7-3A43-BB0E-11BA825D675C}"/>
              </a:ext>
            </a:extLst>
          </p:cNvPr>
          <p:cNvCxnSpPr/>
          <p:nvPr/>
        </p:nvCxnSpPr>
        <p:spPr>
          <a:xfrm>
            <a:off x="982751" y="4828031"/>
            <a:ext cx="3540584" cy="20157"/>
          </a:xfrm>
          <a:prstGeom prst="bentConnector4">
            <a:avLst>
              <a:gd name="adj1" fmla="val -363"/>
              <a:gd name="adj2" fmla="val -5424245"/>
            </a:avLst>
          </a:prstGeom>
          <a:noFill/>
          <a:ln w="28575" cap="flat" cmpd="sng" algn="ctr">
            <a:solidFill>
              <a:srgbClr val="F9B454"/>
            </a:solidFill>
            <a:prstDash val="sysDash"/>
          </a:ln>
          <a:effectLst/>
        </p:spPr>
      </p:cxn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874EA34-CC1E-2D40-94D3-C14CDFB74598}"/>
              </a:ext>
            </a:extLst>
          </p:cNvPr>
          <p:cNvGrpSpPr/>
          <p:nvPr/>
        </p:nvGrpSpPr>
        <p:grpSpPr>
          <a:xfrm>
            <a:off x="1337214" y="4873369"/>
            <a:ext cx="4088509" cy="1008939"/>
            <a:chOff x="948184" y="3784327"/>
            <a:chExt cx="3066382" cy="756701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41B94EBD-20AB-9446-AB6D-87809A7FBA5A}"/>
                </a:ext>
              </a:extLst>
            </p:cNvPr>
            <p:cNvCxnSpPr>
              <a:stCxn id="68" idx="2"/>
              <a:endCxn id="103" idx="0"/>
            </p:cNvCxnSpPr>
            <p:nvPr/>
          </p:nvCxnSpPr>
          <p:spPr>
            <a:xfrm flipH="1">
              <a:off x="948184" y="3784327"/>
              <a:ext cx="394091" cy="756700"/>
            </a:xfrm>
            <a:prstGeom prst="line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</a:ln>
            <a:effectLst/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1A1DC6A-1A53-7C4F-9B58-D0C4CFA606E4}"/>
                </a:ext>
              </a:extLst>
            </p:cNvPr>
            <p:cNvCxnSpPr>
              <a:stCxn id="87" idx="2"/>
              <a:endCxn id="102" idx="0"/>
            </p:cNvCxnSpPr>
            <p:nvPr/>
          </p:nvCxnSpPr>
          <p:spPr>
            <a:xfrm flipH="1">
              <a:off x="3677643" y="3785471"/>
              <a:ext cx="336923" cy="755557"/>
            </a:xfrm>
            <a:prstGeom prst="line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</a:ln>
            <a:effectLst/>
          </p:spPr>
        </p:cxnSp>
      </p:grpSp>
      <p:cxnSp>
        <p:nvCxnSpPr>
          <p:cNvPr id="110" name="Elbow Connector 109">
            <a:extLst>
              <a:ext uri="{FF2B5EF4-FFF2-40B4-BE49-F238E27FC236}">
                <a16:creationId xmlns:a16="http://schemas.microsoft.com/office/drawing/2014/main" id="{BAA48F1C-F759-154D-AF80-F56300BF0174}"/>
              </a:ext>
            </a:extLst>
          </p:cNvPr>
          <p:cNvCxnSpPr/>
          <p:nvPr/>
        </p:nvCxnSpPr>
        <p:spPr>
          <a:xfrm>
            <a:off x="1870853" y="4841048"/>
            <a:ext cx="3540584" cy="20157"/>
          </a:xfrm>
          <a:prstGeom prst="bentConnector4">
            <a:avLst>
              <a:gd name="adj1" fmla="val -897"/>
              <a:gd name="adj2" fmla="val -5102337"/>
            </a:avLst>
          </a:prstGeom>
          <a:noFill/>
          <a:ln w="28575" cap="flat" cmpd="sng" algn="ctr">
            <a:solidFill>
              <a:srgbClr val="FFFF00"/>
            </a:solidFill>
            <a:prstDash val="sysDash"/>
          </a:ln>
          <a:effectLst/>
        </p:spPr>
      </p:cxnSp>
      <p:sp>
        <p:nvSpPr>
          <p:cNvPr id="111" name="Oval 110">
            <a:extLst>
              <a:ext uri="{FF2B5EF4-FFF2-40B4-BE49-F238E27FC236}">
                <a16:creationId xmlns:a16="http://schemas.microsoft.com/office/drawing/2014/main" id="{04C059F4-E951-844D-8C41-EE46EA2BE150}"/>
              </a:ext>
            </a:extLst>
          </p:cNvPr>
          <p:cNvSpPr/>
          <p:nvPr/>
        </p:nvSpPr>
        <p:spPr>
          <a:xfrm>
            <a:off x="865715" y="5399749"/>
            <a:ext cx="960688" cy="179388"/>
          </a:xfrm>
          <a:prstGeom prst="ellipse">
            <a:avLst/>
          </a:prstGeom>
          <a:noFill/>
          <a:ln w="3175" cap="flat" cmpd="sng" algn="ctr">
            <a:solidFill>
              <a:srgbClr val="5FA4BD"/>
            </a:solidFill>
            <a:prstDash val="solid"/>
          </a:ln>
          <a:effectLst/>
        </p:spPr>
        <p:txBody>
          <a:bodyPr lIns="121893" tIns="60947" rIns="121893" bIns="60947" rtlCol="0" anchor="ctr"/>
          <a:lstStyle/>
          <a:p>
            <a:pPr marL="0" marR="0" lvl="0" indent="0" algn="ctr" defTabSz="913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2B88A6DF-D610-644D-9BC6-1234A86A2BDD}"/>
              </a:ext>
            </a:extLst>
          </p:cNvPr>
          <p:cNvSpPr/>
          <p:nvPr/>
        </p:nvSpPr>
        <p:spPr>
          <a:xfrm>
            <a:off x="4490607" y="5420929"/>
            <a:ext cx="960688" cy="179388"/>
          </a:xfrm>
          <a:prstGeom prst="ellipse">
            <a:avLst/>
          </a:prstGeom>
          <a:noFill/>
          <a:ln w="3175" cap="flat" cmpd="sng" algn="ctr">
            <a:solidFill>
              <a:srgbClr val="5FA4BD"/>
            </a:solidFill>
            <a:prstDash val="solid"/>
          </a:ln>
          <a:effectLst/>
        </p:spPr>
        <p:txBody>
          <a:bodyPr lIns="121893" tIns="60947" rIns="121893" bIns="60947" rtlCol="0" anchor="ctr"/>
          <a:lstStyle/>
          <a:p>
            <a:pPr marL="0" marR="0" lvl="0" indent="0" algn="ctr" defTabSz="913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A0EA3CAF-AEDE-5943-93BA-1A9501658B64}"/>
              </a:ext>
            </a:extLst>
          </p:cNvPr>
          <p:cNvSpPr>
            <a:spLocks noChangeAspect="1"/>
          </p:cNvSpPr>
          <p:nvPr/>
        </p:nvSpPr>
        <p:spPr>
          <a:xfrm>
            <a:off x="942159" y="5078691"/>
            <a:ext cx="251136" cy="251136"/>
          </a:xfrm>
          <a:prstGeom prst="ellipse">
            <a:avLst/>
          </a:prstGeom>
          <a:solidFill>
            <a:srgbClr val="F4B23C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A5FFFB20-71CF-0E4B-BE4B-683F2BCF9392}"/>
              </a:ext>
            </a:extLst>
          </p:cNvPr>
          <p:cNvSpPr>
            <a:spLocks noChangeAspect="1"/>
          </p:cNvSpPr>
          <p:nvPr/>
        </p:nvSpPr>
        <p:spPr>
          <a:xfrm>
            <a:off x="4546027" y="5071828"/>
            <a:ext cx="251136" cy="251136"/>
          </a:xfrm>
          <a:prstGeom prst="ellipse">
            <a:avLst/>
          </a:prstGeom>
          <a:solidFill>
            <a:srgbClr val="F4B23C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43B3E329-0BDF-244D-BF0A-232FB58D8A5C}"/>
              </a:ext>
            </a:extLst>
          </p:cNvPr>
          <p:cNvSpPr>
            <a:spLocks noChangeAspect="1"/>
          </p:cNvSpPr>
          <p:nvPr/>
        </p:nvSpPr>
        <p:spPr>
          <a:xfrm>
            <a:off x="5127249" y="5083620"/>
            <a:ext cx="251136" cy="251136"/>
          </a:xfrm>
          <a:prstGeom prst="ellips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79C0E400-19D3-F941-A6B5-ADE3B7ACFBF0}"/>
              </a:ext>
            </a:extLst>
          </p:cNvPr>
          <p:cNvSpPr>
            <a:spLocks noChangeAspect="1"/>
          </p:cNvSpPr>
          <p:nvPr/>
        </p:nvSpPr>
        <p:spPr>
          <a:xfrm>
            <a:off x="1532145" y="5102809"/>
            <a:ext cx="251136" cy="251136"/>
          </a:xfrm>
          <a:prstGeom prst="ellips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Arial" pitchFamily="34" charset="0"/>
              </a:rPr>
              <a:t>2</a:t>
            </a:r>
            <a:endParaRPr kumimoji="0" lang="en-IN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Arial" pitchFamily="34" charset="0"/>
            </a:endParaRPr>
          </a:p>
        </p:txBody>
      </p:sp>
      <p:sp>
        <p:nvSpPr>
          <p:cNvPr id="117" name="Content Placeholder 4">
            <a:extLst>
              <a:ext uri="{FF2B5EF4-FFF2-40B4-BE49-F238E27FC236}">
                <a16:creationId xmlns:a16="http://schemas.microsoft.com/office/drawing/2014/main" id="{E5DF8DC0-1BB8-364C-9668-300FB4B30E75}"/>
              </a:ext>
            </a:extLst>
          </p:cNvPr>
          <p:cNvSpPr txBox="1">
            <a:spLocks/>
          </p:cNvSpPr>
          <p:nvPr/>
        </p:nvSpPr>
        <p:spPr bwMode="auto">
          <a:xfrm>
            <a:off x="6682941" y="2275023"/>
            <a:ext cx="481382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AAAAAA"/>
              </a:buClr>
              <a:buSzPct val="85000"/>
              <a:buFont typeface="Arial" pitchFamily="34" charset="0"/>
              <a:buNone/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63445" indent="-308747" algn="l" rtl="0" eaLnBrk="0" fontAlgn="base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buSzPct val="75000"/>
              <a:buFont typeface="Museo Sans For Dell" pitchFamily="2" charset="0"/>
              <a:buChar char="–"/>
              <a:defRPr sz="1600" kern="1200">
                <a:solidFill>
                  <a:schemeClr val="bg2"/>
                </a:solidFill>
                <a:latin typeface="Museo Sans For Dell" pitchFamily="2" charset="0"/>
                <a:ea typeface="+mn-ea"/>
                <a:cs typeface="Arial" panose="020B0604020202020204" pitchFamily="34" charset="0"/>
              </a:defRPr>
            </a:lvl2pPr>
            <a:lvl3pPr marL="914400" indent="-114300" algn="l" rtl="0" eaLnBrk="0" fontAlgn="base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buSzPct val="80000"/>
              <a:buFont typeface="Arial" panose="020B0604020202020204" pitchFamily="34" charset="0"/>
              <a:buChar char="•"/>
              <a:defRPr sz="1333" kern="1200">
                <a:solidFill>
                  <a:schemeClr val="bg2"/>
                </a:solidFill>
                <a:latin typeface="Museo Sans For Dell" pitchFamily="2" charset="0"/>
                <a:ea typeface="+mn-ea"/>
                <a:cs typeface="Arial" panose="020B0604020202020204" pitchFamily="34" charset="0"/>
              </a:defRPr>
            </a:lvl3pPr>
            <a:lvl4pPr marL="1257300" indent="-114300" algn="l" rtl="0" eaLnBrk="0" fontAlgn="base" hangingPunct="0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buSzPct val="80000"/>
              <a:buFont typeface="Arial" panose="020B0604020202020204" pitchFamily="34" charset="0"/>
              <a:buChar char="•"/>
              <a:defRPr sz="1333" kern="1200" baseline="0">
                <a:solidFill>
                  <a:schemeClr val="bg2"/>
                </a:solidFill>
                <a:latin typeface="Museo Sans For Dell" pitchFamily="2" charset="0"/>
                <a:ea typeface="+mn-ea"/>
                <a:cs typeface="Arial" panose="020B0604020202020204" pitchFamily="34" charset="0"/>
              </a:defRPr>
            </a:lvl4pPr>
            <a:lvl5pPr marL="1657350" indent="-171450" algn="l" rtl="0" eaLnBrk="0" fontAlgn="base" hangingPunct="0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useo Sans For Dell" pitchFamily="2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888" marR="0" lvl="0" indent="-380888" algn="l" defTabSz="914377" rtl="0" eaLnBrk="0" fontAlgn="base" latinLnBrk="0" hangingPunc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AAAAAA"/>
              </a:buClr>
              <a:buSzPct val="85000"/>
              <a:buFont typeface="Arial"/>
              <a:buChar char="•"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80888" marR="0" lvl="0" indent="-380888" algn="l" defTabSz="914377" rtl="0" eaLnBrk="0" fontAlgn="base" latinLnBrk="0" hangingPunc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AAAAAA"/>
              </a:buClr>
              <a:buSzPct val="85000"/>
              <a:buFont typeface="Arial"/>
              <a:buChar char="•"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DFD847C9-6974-A646-902F-E4783D2FE02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rgbClr val="C0504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5649" y="4401689"/>
            <a:ext cx="529147" cy="529147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5BB392F2-E351-7B4A-9F07-3BB11DA7EBE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rgbClr val="C0504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6372" y="4401689"/>
            <a:ext cx="529147" cy="529147"/>
          </a:xfrm>
          <a:prstGeom prst="rect">
            <a:avLst/>
          </a:prstGeom>
        </p:spPr>
      </p:pic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896E7378-60E9-9046-8DAB-50D58301812D}"/>
              </a:ext>
            </a:extLst>
          </p:cNvPr>
          <p:cNvCxnSpPr/>
          <p:nvPr/>
        </p:nvCxnSpPr>
        <p:spPr>
          <a:xfrm flipV="1">
            <a:off x="7591377" y="4522045"/>
            <a:ext cx="3104273" cy="20617"/>
          </a:xfrm>
          <a:prstGeom prst="line">
            <a:avLst/>
          </a:prstGeom>
          <a:noFill/>
          <a:ln w="28575" cap="flat" cmpd="sng" algn="ctr">
            <a:solidFill>
              <a:srgbClr val="F9B454"/>
            </a:solidFill>
            <a:prstDash val="solid"/>
          </a:ln>
          <a:effectLst/>
        </p:spPr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1D26657E-4F0D-0546-9CED-8EE73366EEC2}"/>
              </a:ext>
            </a:extLst>
          </p:cNvPr>
          <p:cNvCxnSpPr/>
          <p:nvPr/>
        </p:nvCxnSpPr>
        <p:spPr>
          <a:xfrm flipV="1">
            <a:off x="7591377" y="4760567"/>
            <a:ext cx="3078236" cy="12612"/>
          </a:xfrm>
          <a:prstGeom prst="line">
            <a:avLst/>
          </a:prstGeom>
          <a:noFill/>
          <a:ln w="28575" cap="flat" cmpd="sng" algn="ctr">
            <a:solidFill>
              <a:srgbClr val="FFFF00"/>
            </a:solidFill>
            <a:prstDash val="solid"/>
          </a:ln>
          <a:effectLst/>
        </p:spPr>
      </p:cxnSp>
      <p:sp>
        <p:nvSpPr>
          <p:cNvPr id="122" name="Oval 121">
            <a:extLst>
              <a:ext uri="{FF2B5EF4-FFF2-40B4-BE49-F238E27FC236}">
                <a16:creationId xmlns:a16="http://schemas.microsoft.com/office/drawing/2014/main" id="{50416D99-225F-C544-98AE-4265EFEEA24B}"/>
              </a:ext>
            </a:extLst>
          </p:cNvPr>
          <p:cNvSpPr>
            <a:spLocks noChangeAspect="1"/>
          </p:cNvSpPr>
          <p:nvPr/>
        </p:nvSpPr>
        <p:spPr>
          <a:xfrm>
            <a:off x="8985785" y="4400685"/>
            <a:ext cx="251136" cy="251136"/>
          </a:xfrm>
          <a:prstGeom prst="ellipse">
            <a:avLst/>
          </a:prstGeom>
          <a:solidFill>
            <a:srgbClr val="F4B23C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494A6FED-A91D-3B47-91B5-1F6D971F9273}"/>
              </a:ext>
            </a:extLst>
          </p:cNvPr>
          <p:cNvSpPr>
            <a:spLocks noChangeAspect="1"/>
          </p:cNvSpPr>
          <p:nvPr/>
        </p:nvSpPr>
        <p:spPr>
          <a:xfrm>
            <a:off x="8985785" y="4679699"/>
            <a:ext cx="251136" cy="251136"/>
          </a:xfrm>
          <a:prstGeom prst="ellips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Arial" pitchFamily="34" charset="0"/>
              </a:rPr>
              <a:t>2</a:t>
            </a:r>
            <a:endParaRPr kumimoji="0" lang="en-IN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Arial" pitchFamily="34" charset="0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6316936F-7F4B-5044-9829-C8E81F185018}"/>
              </a:ext>
            </a:extLst>
          </p:cNvPr>
          <p:cNvSpPr/>
          <p:nvPr/>
        </p:nvSpPr>
        <p:spPr>
          <a:xfrm rot="16200000">
            <a:off x="7559635" y="4576567"/>
            <a:ext cx="622715" cy="179388"/>
          </a:xfrm>
          <a:prstGeom prst="ellipse">
            <a:avLst/>
          </a:prstGeom>
          <a:noFill/>
          <a:ln w="3175" cap="flat" cmpd="sng" algn="ctr">
            <a:solidFill>
              <a:srgbClr val="5FA4BD"/>
            </a:solidFill>
            <a:prstDash val="solid"/>
          </a:ln>
          <a:effectLst/>
        </p:spPr>
        <p:txBody>
          <a:bodyPr lIns="121893" tIns="60947" rIns="121893" bIns="60947" rtlCol="0" anchor="ctr"/>
          <a:lstStyle/>
          <a:p>
            <a:pPr marL="0" marR="0" lvl="0" indent="0" algn="ctr" defTabSz="913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D5E1F01F-E681-E34C-AAF9-213A1A6111A2}"/>
              </a:ext>
            </a:extLst>
          </p:cNvPr>
          <p:cNvSpPr/>
          <p:nvPr/>
        </p:nvSpPr>
        <p:spPr>
          <a:xfrm rot="16200000">
            <a:off x="10040117" y="4570091"/>
            <a:ext cx="622715" cy="179388"/>
          </a:xfrm>
          <a:prstGeom prst="ellipse">
            <a:avLst/>
          </a:prstGeom>
          <a:noFill/>
          <a:ln w="3175" cap="flat" cmpd="sng" algn="ctr">
            <a:solidFill>
              <a:srgbClr val="5FA4BD"/>
            </a:solidFill>
            <a:prstDash val="solid"/>
          </a:ln>
          <a:effectLst/>
        </p:spPr>
        <p:txBody>
          <a:bodyPr lIns="121893" tIns="60947" rIns="121893" bIns="60947" rtlCol="0" anchor="ctr"/>
          <a:lstStyle/>
          <a:p>
            <a:pPr marL="0" marR="0" lvl="0" indent="0" algn="ctr" defTabSz="913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323DC6AE-9360-BD4C-8146-14260607F367}"/>
              </a:ext>
            </a:extLst>
          </p:cNvPr>
          <p:cNvSpPr/>
          <p:nvPr/>
        </p:nvSpPr>
        <p:spPr>
          <a:xfrm>
            <a:off x="8502752" y="3822998"/>
            <a:ext cx="20488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“Virtual Fiber”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B415B40C-F192-5C4F-8640-CC41E6873502}"/>
              </a:ext>
            </a:extLst>
          </p:cNvPr>
          <p:cNvCxnSpPr/>
          <p:nvPr/>
        </p:nvCxnSpPr>
        <p:spPr>
          <a:xfrm>
            <a:off x="6509796" y="2738479"/>
            <a:ext cx="14285" cy="3750608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28" name="Title 4">
            <a:extLst>
              <a:ext uri="{FF2B5EF4-FFF2-40B4-BE49-F238E27FC236}">
                <a16:creationId xmlns:a16="http://schemas.microsoft.com/office/drawing/2014/main" id="{324197AF-5350-C046-AEE0-3D85F8B16261}"/>
              </a:ext>
            </a:extLst>
          </p:cNvPr>
          <p:cNvSpPr txBox="1">
            <a:spLocks/>
          </p:cNvSpPr>
          <p:nvPr/>
        </p:nvSpPr>
        <p:spPr bwMode="auto">
          <a:xfrm>
            <a:off x="609600" y="203991"/>
            <a:ext cx="1097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685" rIns="0" bIns="45685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7DB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7F7F7F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7F7F7F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7F7F7F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7F7F7F"/>
                </a:solidFill>
                <a:latin typeface="Arial" charset="0"/>
                <a:cs typeface="Arial" charset="0"/>
              </a:defRPr>
            </a:lvl5pPr>
            <a:lvl6pPr marL="609585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7F7F7F"/>
                </a:solidFill>
                <a:latin typeface="Arial" charset="0"/>
                <a:cs typeface="Arial" charset="0"/>
              </a:defRPr>
            </a:lvl6pPr>
            <a:lvl7pPr marL="121917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7F7F7F"/>
                </a:solidFill>
                <a:latin typeface="Arial" charset="0"/>
                <a:cs typeface="Arial" charset="0"/>
              </a:defRPr>
            </a:lvl7pPr>
            <a:lvl8pPr marL="1828754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7F7F7F"/>
                </a:solidFill>
                <a:latin typeface="Arial" charset="0"/>
                <a:cs typeface="Arial" charset="0"/>
              </a:defRPr>
            </a:lvl8pPr>
            <a:lvl9pPr marL="2438339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7F7F7F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77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Private Interconnect </a:t>
            </a:r>
            <a:r>
              <a:rPr kumimoji="0" lang="mr-I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</a:rPr>
              <a:t>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Virtual Link Extension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C77B568-E19E-BC44-8D0D-A1033C331268}"/>
              </a:ext>
            </a:extLst>
          </p:cNvPr>
          <p:cNvSpPr txBox="1"/>
          <p:nvPr/>
        </p:nvSpPr>
        <p:spPr>
          <a:xfrm>
            <a:off x="423073" y="925790"/>
            <a:ext cx="11286324" cy="135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03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Virtual Link Extension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provides transparent point-to-point services emulating direct fiber/cable connectivity</a:t>
            </a:r>
          </a:p>
          <a:p>
            <a:pPr marL="342891" marR="0" lvl="0" indent="-342891" algn="l" defTabSz="91403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Port link state synchronization between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end ports</a:t>
            </a:r>
          </a:p>
          <a:p>
            <a:pPr marL="342891" marR="0" lvl="0" indent="-342891" algn="l" defTabSz="91403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Carry any protocol/any VLAN</a:t>
            </a:r>
          </a:p>
          <a:p>
            <a:pPr marL="342891" marR="0" lvl="0" indent="-342891" algn="l" defTabSz="91403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Support client-side LAG</a:t>
            </a:r>
          </a:p>
        </p:txBody>
      </p:sp>
    </p:spTree>
    <p:extLst>
      <p:ext uri="{BB962C8B-B14F-4D97-AF65-F5344CB8AC3E}">
        <p14:creationId xmlns:p14="http://schemas.microsoft.com/office/powerpoint/2010/main" val="332448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4" name="Google Shape;2404;p3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533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</a:pPr>
            <a:r>
              <a:rPr lang="en-US" sz="4267" b="1" dirty="0"/>
              <a:t>Agenda</a:t>
            </a:r>
            <a:endParaRPr b="1" dirty="0"/>
          </a:p>
        </p:txBody>
      </p:sp>
      <p:sp>
        <p:nvSpPr>
          <p:cNvPr id="2405" name="Google Shape;2405;p3"/>
          <p:cNvSpPr txBox="1">
            <a:spLocks noGrp="1"/>
          </p:cNvSpPr>
          <p:nvPr>
            <p:ph type="body" idx="1"/>
          </p:nvPr>
        </p:nvSpPr>
        <p:spPr>
          <a:xfrm>
            <a:off x="738815" y="2751427"/>
            <a:ext cx="5105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>
              <a:buSzPts val="2000"/>
            </a:pPr>
            <a:r>
              <a:rPr lang="en-US" sz="2000" dirty="0">
                <a:solidFill>
                  <a:srgbClr val="000000"/>
                </a:solidFill>
              </a:rPr>
              <a:t>Hardware </a:t>
            </a:r>
            <a:r>
              <a:rPr lang="en-US" sz="2000" dirty="0" err="1">
                <a:solidFill>
                  <a:srgbClr val="000000"/>
                </a:solidFill>
              </a:rPr>
              <a:t>spelers</a:t>
            </a:r>
            <a:endParaRPr lang="en-US" sz="2000" dirty="0"/>
          </a:p>
        </p:txBody>
      </p:sp>
      <p:sp>
        <p:nvSpPr>
          <p:cNvPr id="2406" name="Google Shape;2406;p3"/>
          <p:cNvSpPr txBox="1">
            <a:spLocks noGrp="1"/>
          </p:cNvSpPr>
          <p:nvPr>
            <p:ph type="body" idx="2"/>
          </p:nvPr>
        </p:nvSpPr>
        <p:spPr>
          <a:xfrm>
            <a:off x="738813" y="3507795"/>
            <a:ext cx="520478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000" dirty="0"/>
              <a:t>Software </a:t>
            </a:r>
            <a:r>
              <a:rPr lang="en-US" sz="2000" dirty="0" err="1"/>
              <a:t>spelers</a:t>
            </a:r>
            <a:endParaRPr sz="2000" dirty="0"/>
          </a:p>
        </p:txBody>
      </p:sp>
      <p:sp>
        <p:nvSpPr>
          <p:cNvPr id="2407" name="Google Shape;2407;p3"/>
          <p:cNvSpPr txBox="1">
            <a:spLocks noGrp="1"/>
          </p:cNvSpPr>
          <p:nvPr>
            <p:ph type="sldNum" idx="12"/>
          </p:nvPr>
        </p:nvSpPr>
        <p:spPr>
          <a:xfrm>
            <a:off x="11277600" y="6506031"/>
            <a:ext cx="3048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08000" rIns="0" bIns="45700" anchor="ctr" anchorCtr="0">
            <a:norm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42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42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08" name="Google Shape;2408;p3"/>
          <p:cNvCxnSpPr/>
          <p:nvPr/>
        </p:nvCxnSpPr>
        <p:spPr>
          <a:xfrm>
            <a:off x="586415" y="2751425"/>
            <a:ext cx="0" cy="64008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09" name="Google Shape;2409;p3"/>
          <p:cNvCxnSpPr/>
          <p:nvPr/>
        </p:nvCxnSpPr>
        <p:spPr>
          <a:xfrm>
            <a:off x="586415" y="3487475"/>
            <a:ext cx="0" cy="64008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411" name="Google Shape;241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5998" y="74456"/>
            <a:ext cx="6095985" cy="68475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14" name="Google Shape;2414;p3"/>
          <p:cNvCxnSpPr/>
          <p:nvPr/>
        </p:nvCxnSpPr>
        <p:spPr>
          <a:xfrm>
            <a:off x="599483" y="4210885"/>
            <a:ext cx="0" cy="64020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15" name="Google Shape;2415;p3"/>
          <p:cNvSpPr txBox="1"/>
          <p:nvPr/>
        </p:nvSpPr>
        <p:spPr>
          <a:xfrm>
            <a:off x="738813" y="4226125"/>
            <a:ext cx="5105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2000"/>
            </a:pPr>
            <a:endParaRPr lang="en-US" sz="2000" dirty="0">
              <a:solidFill>
                <a:srgbClr val="000000"/>
              </a:solidFill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2000"/>
            </a:pPr>
            <a:r>
              <a:rPr lang="en-US" sz="2000" dirty="0">
                <a:solidFill>
                  <a:srgbClr val="000000"/>
                </a:solidFill>
                <a:cs typeface="Calibri"/>
                <a:sym typeface="Calibri"/>
              </a:rPr>
              <a:t>Links &amp; </a:t>
            </a:r>
            <a:r>
              <a:rPr lang="en-US" sz="2000" dirty="0" err="1">
                <a:solidFill>
                  <a:srgbClr val="000000"/>
                </a:solidFill>
                <a:cs typeface="Calibri"/>
                <a:sym typeface="Calibri"/>
              </a:rPr>
              <a:t>overige</a:t>
            </a:r>
            <a:r>
              <a:rPr lang="en-US" sz="2000" dirty="0">
                <a:solidFill>
                  <a:srgbClr val="000000"/>
                </a:solidFill>
                <a:cs typeface="Calibri"/>
                <a:sym typeface="Calibri"/>
              </a:rPr>
              <a:t> info</a:t>
            </a:r>
            <a:endParaRPr lang="en-US" sz="2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2405;p3">
            <a:extLst>
              <a:ext uri="{FF2B5EF4-FFF2-40B4-BE49-F238E27FC236}">
                <a16:creationId xmlns:a16="http://schemas.microsoft.com/office/drawing/2014/main" id="{A47ECE14-4D50-FF4E-B1E5-0BD48CDEB7E2}"/>
              </a:ext>
            </a:extLst>
          </p:cNvPr>
          <p:cNvSpPr txBox="1">
            <a:spLocks/>
          </p:cNvSpPr>
          <p:nvPr/>
        </p:nvSpPr>
        <p:spPr>
          <a:xfrm>
            <a:off x="738815" y="2033097"/>
            <a:ext cx="5105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marL="457200" lv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None/>
              <a:defRPr lang="en-US" sz="2400" kern="1200">
                <a:solidFill>
                  <a:schemeClr val="dk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914400" lvl="1" indent="-355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 pitchFamily="34" charset="0"/>
              <a:buChar char="•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371600" lvl="2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828800" lvl="3" indent="-330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 panose="020F0502020204030204" pitchFamily="34" charset="0"/>
              <a:buChar char="•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286000" lvl="4" indent="-330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 pitchFamily="34" charset="0"/>
              <a:buChar char="•"/>
              <a:tabLst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ts val="2000"/>
            </a:pPr>
            <a:r>
              <a:rPr lang="en-GB" sz="2000" dirty="0" err="1"/>
              <a:t>Historie</a:t>
            </a:r>
            <a:endParaRPr lang="en-GB" dirty="0"/>
          </a:p>
        </p:txBody>
      </p:sp>
      <p:cxnSp>
        <p:nvCxnSpPr>
          <p:cNvPr id="15" name="Google Shape;2408;p3">
            <a:extLst>
              <a:ext uri="{FF2B5EF4-FFF2-40B4-BE49-F238E27FC236}">
                <a16:creationId xmlns:a16="http://schemas.microsoft.com/office/drawing/2014/main" id="{A57BE9C9-C37A-F44B-9774-91D82828064D}"/>
              </a:ext>
            </a:extLst>
          </p:cNvPr>
          <p:cNvCxnSpPr/>
          <p:nvPr/>
        </p:nvCxnSpPr>
        <p:spPr>
          <a:xfrm>
            <a:off x="586415" y="2033095"/>
            <a:ext cx="0" cy="64008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26420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Triangle 1453">
            <a:extLst>
              <a:ext uri="{FF2B5EF4-FFF2-40B4-BE49-F238E27FC236}">
                <a16:creationId xmlns:a16="http://schemas.microsoft.com/office/drawing/2014/main" id="{A8B7F5AF-7CE5-574A-868F-FEDB9221E7E2}"/>
              </a:ext>
            </a:extLst>
          </p:cNvPr>
          <p:cNvSpPr/>
          <p:nvPr/>
        </p:nvSpPr>
        <p:spPr>
          <a:xfrm>
            <a:off x="237325" y="3376369"/>
            <a:ext cx="11733672" cy="914305"/>
          </a:xfrm>
          <a:prstGeom prst="triangle">
            <a:avLst>
              <a:gd name="adj" fmla="val 6227"/>
            </a:avLst>
          </a:prstGeom>
          <a:gradFill>
            <a:gsLst>
              <a:gs pos="90000">
                <a:srgbClr val="8EC752">
                  <a:alpha val="20000"/>
                </a:srgbClr>
              </a:gs>
              <a:gs pos="24000">
                <a:srgbClr val="4F81BD">
                  <a:lumMod val="5000"/>
                  <a:lumOff val="95000"/>
                  <a:alpha val="60000"/>
                </a:srgbClr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1455" name="Picture 1454">
            <a:extLst>
              <a:ext uri="{FF2B5EF4-FFF2-40B4-BE49-F238E27FC236}">
                <a16:creationId xmlns:a16="http://schemas.microsoft.com/office/drawing/2014/main" id="{34031692-1C22-E34D-83DA-57684F683B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840" y="2336741"/>
            <a:ext cx="1808637" cy="1095875"/>
          </a:xfrm>
          <a:prstGeom prst="rect">
            <a:avLst/>
          </a:prstGeom>
        </p:spPr>
      </p:pic>
      <p:pic>
        <p:nvPicPr>
          <p:cNvPr id="1456" name="Picture 1455">
            <a:extLst>
              <a:ext uri="{FF2B5EF4-FFF2-40B4-BE49-F238E27FC236}">
                <a16:creationId xmlns:a16="http://schemas.microsoft.com/office/drawing/2014/main" id="{08E37A4C-31B7-9B43-991F-A25895946C7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15" y="4408623"/>
            <a:ext cx="533400" cy="533400"/>
          </a:xfrm>
          <a:prstGeom prst="rect">
            <a:avLst/>
          </a:prstGeom>
        </p:spPr>
      </p:pic>
      <p:pic>
        <p:nvPicPr>
          <p:cNvPr id="1457" name="Picture 1456">
            <a:extLst>
              <a:ext uri="{FF2B5EF4-FFF2-40B4-BE49-F238E27FC236}">
                <a16:creationId xmlns:a16="http://schemas.microsoft.com/office/drawing/2014/main" id="{828CEFF8-7D7F-4B4F-AC53-2A9D9DED38C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975" y="4408623"/>
            <a:ext cx="533400" cy="533400"/>
          </a:xfrm>
          <a:prstGeom prst="rect">
            <a:avLst/>
          </a:prstGeom>
        </p:spPr>
      </p:pic>
      <p:pic>
        <p:nvPicPr>
          <p:cNvPr id="1458" name="Picture 1457">
            <a:extLst>
              <a:ext uri="{FF2B5EF4-FFF2-40B4-BE49-F238E27FC236}">
                <a16:creationId xmlns:a16="http://schemas.microsoft.com/office/drawing/2014/main" id="{2B53320E-FAFD-644B-A68A-8F5B39311CD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5580" y="4408623"/>
            <a:ext cx="533400" cy="533400"/>
          </a:xfrm>
          <a:prstGeom prst="rect">
            <a:avLst/>
          </a:prstGeom>
        </p:spPr>
      </p:pic>
      <p:pic>
        <p:nvPicPr>
          <p:cNvPr id="1459" name="Picture 1458">
            <a:extLst>
              <a:ext uri="{FF2B5EF4-FFF2-40B4-BE49-F238E27FC236}">
                <a16:creationId xmlns:a16="http://schemas.microsoft.com/office/drawing/2014/main" id="{DCEC804C-7B63-9545-A8B5-E080129E306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300" y="4408623"/>
            <a:ext cx="533400" cy="533400"/>
          </a:xfrm>
          <a:prstGeom prst="rect">
            <a:avLst/>
          </a:prstGeom>
        </p:spPr>
      </p:pic>
      <p:cxnSp>
        <p:nvCxnSpPr>
          <p:cNvPr id="1460" name="Straight Connector 1459">
            <a:extLst>
              <a:ext uri="{FF2B5EF4-FFF2-40B4-BE49-F238E27FC236}">
                <a16:creationId xmlns:a16="http://schemas.microsoft.com/office/drawing/2014/main" id="{99CAEBC9-2B31-F647-98C0-8DC3DAB29DE9}"/>
              </a:ext>
            </a:extLst>
          </p:cNvPr>
          <p:cNvCxnSpPr>
            <a:stCxn id="1457" idx="1"/>
            <a:endCxn id="1456" idx="3"/>
          </p:cNvCxnSpPr>
          <p:nvPr/>
        </p:nvCxnSpPr>
        <p:spPr>
          <a:xfrm flipH="1">
            <a:off x="981817" y="4675323"/>
            <a:ext cx="350159" cy="0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461" name="Straight Connector 1460">
            <a:extLst>
              <a:ext uri="{FF2B5EF4-FFF2-40B4-BE49-F238E27FC236}">
                <a16:creationId xmlns:a16="http://schemas.microsoft.com/office/drawing/2014/main" id="{1F92F902-B6B7-E447-B5C8-5B34A72B9663}"/>
              </a:ext>
            </a:extLst>
          </p:cNvPr>
          <p:cNvCxnSpPr>
            <a:stCxn id="1458" idx="3"/>
            <a:endCxn id="1459" idx="1"/>
          </p:cNvCxnSpPr>
          <p:nvPr/>
        </p:nvCxnSpPr>
        <p:spPr>
          <a:xfrm>
            <a:off x="2758980" y="4675323"/>
            <a:ext cx="358320" cy="0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462" name="Straight Connector 1461">
            <a:extLst>
              <a:ext uri="{FF2B5EF4-FFF2-40B4-BE49-F238E27FC236}">
                <a16:creationId xmlns:a16="http://schemas.microsoft.com/office/drawing/2014/main" id="{C6159687-5774-DD46-904C-D87594762519}"/>
              </a:ext>
            </a:extLst>
          </p:cNvPr>
          <p:cNvCxnSpPr>
            <a:stCxn id="1578" idx="0"/>
            <a:endCxn id="1456" idx="2"/>
          </p:cNvCxnSpPr>
          <p:nvPr/>
        </p:nvCxnSpPr>
        <p:spPr>
          <a:xfrm flipV="1">
            <a:off x="714897" y="4942023"/>
            <a:ext cx="219" cy="388919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463" name="Straight Connector 1462">
            <a:extLst>
              <a:ext uri="{FF2B5EF4-FFF2-40B4-BE49-F238E27FC236}">
                <a16:creationId xmlns:a16="http://schemas.microsoft.com/office/drawing/2014/main" id="{C13494A4-D315-8E43-B74C-5840D8EE047A}"/>
              </a:ext>
            </a:extLst>
          </p:cNvPr>
          <p:cNvCxnSpPr>
            <a:stCxn id="1578" idx="0"/>
            <a:endCxn id="1457" idx="2"/>
          </p:cNvCxnSpPr>
          <p:nvPr/>
        </p:nvCxnSpPr>
        <p:spPr>
          <a:xfrm flipV="1">
            <a:off x="714898" y="4942023"/>
            <a:ext cx="883777" cy="388919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464" name="Straight Connector 1463">
            <a:extLst>
              <a:ext uri="{FF2B5EF4-FFF2-40B4-BE49-F238E27FC236}">
                <a16:creationId xmlns:a16="http://schemas.microsoft.com/office/drawing/2014/main" id="{7E72808F-5291-6E4D-9905-692DD20CC50F}"/>
              </a:ext>
            </a:extLst>
          </p:cNvPr>
          <p:cNvCxnSpPr>
            <a:stCxn id="1541" idx="0"/>
            <a:endCxn id="1457" idx="2"/>
          </p:cNvCxnSpPr>
          <p:nvPr/>
        </p:nvCxnSpPr>
        <p:spPr>
          <a:xfrm flipV="1">
            <a:off x="1598675" y="4942023"/>
            <a:ext cx="0" cy="388024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465" name="Straight Connector 1464">
            <a:extLst>
              <a:ext uri="{FF2B5EF4-FFF2-40B4-BE49-F238E27FC236}">
                <a16:creationId xmlns:a16="http://schemas.microsoft.com/office/drawing/2014/main" id="{C6A1712E-4ABE-B141-99EA-FA1E15EE33CB}"/>
              </a:ext>
            </a:extLst>
          </p:cNvPr>
          <p:cNvCxnSpPr>
            <a:stCxn id="1541" idx="0"/>
            <a:endCxn id="1456" idx="2"/>
          </p:cNvCxnSpPr>
          <p:nvPr/>
        </p:nvCxnSpPr>
        <p:spPr>
          <a:xfrm flipH="1" flipV="1">
            <a:off x="715117" y="4942023"/>
            <a:ext cx="883559" cy="388024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grpSp>
        <p:nvGrpSpPr>
          <p:cNvPr id="1466" name="Group 1465">
            <a:extLst>
              <a:ext uri="{FF2B5EF4-FFF2-40B4-BE49-F238E27FC236}">
                <a16:creationId xmlns:a16="http://schemas.microsoft.com/office/drawing/2014/main" id="{EDA6EB02-7D41-5343-B51E-4FD8B57F3397}"/>
              </a:ext>
            </a:extLst>
          </p:cNvPr>
          <p:cNvGrpSpPr/>
          <p:nvPr/>
        </p:nvGrpSpPr>
        <p:grpSpPr>
          <a:xfrm>
            <a:off x="3115815" y="5330423"/>
            <a:ext cx="530064" cy="702847"/>
            <a:chOff x="3115815" y="5330422"/>
            <a:chExt cx="530064" cy="702847"/>
          </a:xfrm>
        </p:grpSpPr>
        <p:sp>
          <p:nvSpPr>
            <p:cNvPr id="1467" name="Rectangle 1466">
              <a:extLst>
                <a:ext uri="{FF2B5EF4-FFF2-40B4-BE49-F238E27FC236}">
                  <a16:creationId xmlns:a16="http://schemas.microsoft.com/office/drawing/2014/main" id="{6F08515C-B703-394F-B182-6C789BC41505}"/>
                </a:ext>
              </a:extLst>
            </p:cNvPr>
            <p:cNvSpPr/>
            <p:nvPr/>
          </p:nvSpPr>
          <p:spPr>
            <a:xfrm>
              <a:off x="3115815" y="5330422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68" name="Oval 1467">
              <a:extLst>
                <a:ext uri="{FF2B5EF4-FFF2-40B4-BE49-F238E27FC236}">
                  <a16:creationId xmlns:a16="http://schemas.microsoft.com/office/drawing/2014/main" id="{F1652220-BBC6-E748-9550-3DFEEA21A851}"/>
                </a:ext>
              </a:extLst>
            </p:cNvPr>
            <p:cNvSpPr/>
            <p:nvPr/>
          </p:nvSpPr>
          <p:spPr>
            <a:xfrm>
              <a:off x="3526811" y="5394042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469" name="Straight Connector 1468">
              <a:extLst>
                <a:ext uri="{FF2B5EF4-FFF2-40B4-BE49-F238E27FC236}">
                  <a16:creationId xmlns:a16="http://schemas.microsoft.com/office/drawing/2014/main" id="{A3048BC7-29D5-DE47-80DC-6ADA76032FD8}"/>
                </a:ext>
              </a:extLst>
            </p:cNvPr>
            <p:cNvCxnSpPr/>
            <p:nvPr/>
          </p:nvCxnSpPr>
          <p:spPr>
            <a:xfrm>
              <a:off x="3183087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70" name="Straight Connector 1469">
              <a:extLst>
                <a:ext uri="{FF2B5EF4-FFF2-40B4-BE49-F238E27FC236}">
                  <a16:creationId xmlns:a16="http://schemas.microsoft.com/office/drawing/2014/main" id="{51316DD2-F3DF-0A43-988D-D2742A02E81F}"/>
                </a:ext>
              </a:extLst>
            </p:cNvPr>
            <p:cNvCxnSpPr/>
            <p:nvPr/>
          </p:nvCxnSpPr>
          <p:spPr>
            <a:xfrm>
              <a:off x="3227267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71" name="Straight Connector 1470">
              <a:extLst>
                <a:ext uri="{FF2B5EF4-FFF2-40B4-BE49-F238E27FC236}">
                  <a16:creationId xmlns:a16="http://schemas.microsoft.com/office/drawing/2014/main" id="{55F39FDB-A82A-5842-9437-2648D68BEC6B}"/>
                </a:ext>
              </a:extLst>
            </p:cNvPr>
            <p:cNvCxnSpPr/>
            <p:nvPr/>
          </p:nvCxnSpPr>
          <p:spPr>
            <a:xfrm>
              <a:off x="3273551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72" name="Straight Connector 1471">
              <a:extLst>
                <a:ext uri="{FF2B5EF4-FFF2-40B4-BE49-F238E27FC236}">
                  <a16:creationId xmlns:a16="http://schemas.microsoft.com/office/drawing/2014/main" id="{F180B3D4-CB58-7F46-B418-86976BC46A54}"/>
                </a:ext>
              </a:extLst>
            </p:cNvPr>
            <p:cNvCxnSpPr/>
            <p:nvPr/>
          </p:nvCxnSpPr>
          <p:spPr>
            <a:xfrm>
              <a:off x="3319836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73" name="Straight Connector 1472">
              <a:extLst>
                <a:ext uri="{FF2B5EF4-FFF2-40B4-BE49-F238E27FC236}">
                  <a16:creationId xmlns:a16="http://schemas.microsoft.com/office/drawing/2014/main" id="{ACD6EE50-C96E-9F4F-A7A2-1AA8867BFB85}"/>
                </a:ext>
              </a:extLst>
            </p:cNvPr>
            <p:cNvCxnSpPr/>
            <p:nvPr/>
          </p:nvCxnSpPr>
          <p:spPr>
            <a:xfrm>
              <a:off x="3368224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74" name="Straight Connector 1473">
              <a:extLst>
                <a:ext uri="{FF2B5EF4-FFF2-40B4-BE49-F238E27FC236}">
                  <a16:creationId xmlns:a16="http://schemas.microsoft.com/office/drawing/2014/main" id="{320A2504-5134-7040-A840-34C9726B9EBC}"/>
                </a:ext>
              </a:extLst>
            </p:cNvPr>
            <p:cNvCxnSpPr/>
            <p:nvPr/>
          </p:nvCxnSpPr>
          <p:spPr>
            <a:xfrm>
              <a:off x="3414508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475" name="Rectangle 1474">
              <a:extLst>
                <a:ext uri="{FF2B5EF4-FFF2-40B4-BE49-F238E27FC236}">
                  <a16:creationId xmlns:a16="http://schemas.microsoft.com/office/drawing/2014/main" id="{318FB577-1DC8-8145-A268-74DD95422883}"/>
                </a:ext>
              </a:extLst>
            </p:cNvPr>
            <p:cNvSpPr/>
            <p:nvPr/>
          </p:nvSpPr>
          <p:spPr>
            <a:xfrm>
              <a:off x="3141515" y="5357688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76" name="Rectangle 1475">
              <a:extLst>
                <a:ext uri="{FF2B5EF4-FFF2-40B4-BE49-F238E27FC236}">
                  <a16:creationId xmlns:a16="http://schemas.microsoft.com/office/drawing/2014/main" id="{41FCB1D8-550A-7C46-B3A2-C79F0DB6AE4A}"/>
                </a:ext>
              </a:extLst>
            </p:cNvPr>
            <p:cNvSpPr/>
            <p:nvPr/>
          </p:nvSpPr>
          <p:spPr>
            <a:xfrm>
              <a:off x="3115815" y="5506134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77" name="Oval 1476">
              <a:extLst>
                <a:ext uri="{FF2B5EF4-FFF2-40B4-BE49-F238E27FC236}">
                  <a16:creationId xmlns:a16="http://schemas.microsoft.com/office/drawing/2014/main" id="{807FE112-7269-6148-920B-E8EC92856AF5}"/>
                </a:ext>
              </a:extLst>
            </p:cNvPr>
            <p:cNvSpPr/>
            <p:nvPr/>
          </p:nvSpPr>
          <p:spPr>
            <a:xfrm>
              <a:off x="3526811" y="5569754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478" name="Straight Connector 1477">
              <a:extLst>
                <a:ext uri="{FF2B5EF4-FFF2-40B4-BE49-F238E27FC236}">
                  <a16:creationId xmlns:a16="http://schemas.microsoft.com/office/drawing/2014/main" id="{6F644A2D-17C5-0444-829B-C556F76EEFF7}"/>
                </a:ext>
              </a:extLst>
            </p:cNvPr>
            <p:cNvCxnSpPr/>
            <p:nvPr/>
          </p:nvCxnSpPr>
          <p:spPr>
            <a:xfrm>
              <a:off x="3183087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79" name="Straight Connector 1478">
              <a:extLst>
                <a:ext uri="{FF2B5EF4-FFF2-40B4-BE49-F238E27FC236}">
                  <a16:creationId xmlns:a16="http://schemas.microsoft.com/office/drawing/2014/main" id="{B6BC4343-83DA-BC49-AA75-1EDCBC38AA89}"/>
                </a:ext>
              </a:extLst>
            </p:cNvPr>
            <p:cNvCxnSpPr/>
            <p:nvPr/>
          </p:nvCxnSpPr>
          <p:spPr>
            <a:xfrm>
              <a:off x="3227267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80" name="Straight Connector 1479">
              <a:extLst>
                <a:ext uri="{FF2B5EF4-FFF2-40B4-BE49-F238E27FC236}">
                  <a16:creationId xmlns:a16="http://schemas.microsoft.com/office/drawing/2014/main" id="{72CB041C-BCFC-9347-8848-84DDFCED188D}"/>
                </a:ext>
              </a:extLst>
            </p:cNvPr>
            <p:cNvCxnSpPr/>
            <p:nvPr/>
          </p:nvCxnSpPr>
          <p:spPr>
            <a:xfrm>
              <a:off x="3273551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81" name="Straight Connector 1480">
              <a:extLst>
                <a:ext uri="{FF2B5EF4-FFF2-40B4-BE49-F238E27FC236}">
                  <a16:creationId xmlns:a16="http://schemas.microsoft.com/office/drawing/2014/main" id="{B19AA942-AD08-0548-8C82-164696465FC0}"/>
                </a:ext>
              </a:extLst>
            </p:cNvPr>
            <p:cNvCxnSpPr/>
            <p:nvPr/>
          </p:nvCxnSpPr>
          <p:spPr>
            <a:xfrm>
              <a:off x="3319836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82" name="Straight Connector 1481">
              <a:extLst>
                <a:ext uri="{FF2B5EF4-FFF2-40B4-BE49-F238E27FC236}">
                  <a16:creationId xmlns:a16="http://schemas.microsoft.com/office/drawing/2014/main" id="{9E3811A4-2A52-8D4F-AE14-BDA748334F41}"/>
                </a:ext>
              </a:extLst>
            </p:cNvPr>
            <p:cNvCxnSpPr/>
            <p:nvPr/>
          </p:nvCxnSpPr>
          <p:spPr>
            <a:xfrm>
              <a:off x="3368224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83" name="Straight Connector 1482">
              <a:extLst>
                <a:ext uri="{FF2B5EF4-FFF2-40B4-BE49-F238E27FC236}">
                  <a16:creationId xmlns:a16="http://schemas.microsoft.com/office/drawing/2014/main" id="{D89FEEB9-CE73-A34A-B294-8186C36DF800}"/>
                </a:ext>
              </a:extLst>
            </p:cNvPr>
            <p:cNvCxnSpPr/>
            <p:nvPr/>
          </p:nvCxnSpPr>
          <p:spPr>
            <a:xfrm>
              <a:off x="3414508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484" name="Rectangle 1483">
              <a:extLst>
                <a:ext uri="{FF2B5EF4-FFF2-40B4-BE49-F238E27FC236}">
                  <a16:creationId xmlns:a16="http://schemas.microsoft.com/office/drawing/2014/main" id="{05C09531-F42D-AE4F-9056-26D7A4E28128}"/>
                </a:ext>
              </a:extLst>
            </p:cNvPr>
            <p:cNvSpPr/>
            <p:nvPr/>
          </p:nvSpPr>
          <p:spPr>
            <a:xfrm>
              <a:off x="3141515" y="5533400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85" name="Rectangle 1484">
              <a:extLst>
                <a:ext uri="{FF2B5EF4-FFF2-40B4-BE49-F238E27FC236}">
                  <a16:creationId xmlns:a16="http://schemas.microsoft.com/office/drawing/2014/main" id="{A339734D-E6E9-0A4D-9A85-CCEC180C6F22}"/>
                </a:ext>
              </a:extLst>
            </p:cNvPr>
            <p:cNvSpPr/>
            <p:nvPr/>
          </p:nvSpPr>
          <p:spPr>
            <a:xfrm>
              <a:off x="3115815" y="5681846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86" name="Oval 1485">
              <a:extLst>
                <a:ext uri="{FF2B5EF4-FFF2-40B4-BE49-F238E27FC236}">
                  <a16:creationId xmlns:a16="http://schemas.microsoft.com/office/drawing/2014/main" id="{B63117F8-65AA-AB4A-BBA9-7B49F725280D}"/>
                </a:ext>
              </a:extLst>
            </p:cNvPr>
            <p:cNvSpPr/>
            <p:nvPr/>
          </p:nvSpPr>
          <p:spPr>
            <a:xfrm>
              <a:off x="3526811" y="5745466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487" name="Straight Connector 1486">
              <a:extLst>
                <a:ext uri="{FF2B5EF4-FFF2-40B4-BE49-F238E27FC236}">
                  <a16:creationId xmlns:a16="http://schemas.microsoft.com/office/drawing/2014/main" id="{73420BD7-34ED-AB41-8A74-57002DF0C54B}"/>
                </a:ext>
              </a:extLst>
            </p:cNvPr>
            <p:cNvCxnSpPr/>
            <p:nvPr/>
          </p:nvCxnSpPr>
          <p:spPr>
            <a:xfrm>
              <a:off x="3183087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88" name="Straight Connector 1487">
              <a:extLst>
                <a:ext uri="{FF2B5EF4-FFF2-40B4-BE49-F238E27FC236}">
                  <a16:creationId xmlns:a16="http://schemas.microsoft.com/office/drawing/2014/main" id="{12412B87-D6BC-7D4D-94A5-B7A80ED3D5A7}"/>
                </a:ext>
              </a:extLst>
            </p:cNvPr>
            <p:cNvCxnSpPr/>
            <p:nvPr/>
          </p:nvCxnSpPr>
          <p:spPr>
            <a:xfrm>
              <a:off x="3227267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89" name="Straight Connector 1488">
              <a:extLst>
                <a:ext uri="{FF2B5EF4-FFF2-40B4-BE49-F238E27FC236}">
                  <a16:creationId xmlns:a16="http://schemas.microsoft.com/office/drawing/2014/main" id="{9111A5F3-1A4D-1E44-847B-FABDE5A34128}"/>
                </a:ext>
              </a:extLst>
            </p:cNvPr>
            <p:cNvCxnSpPr/>
            <p:nvPr/>
          </p:nvCxnSpPr>
          <p:spPr>
            <a:xfrm>
              <a:off x="3273551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90" name="Straight Connector 1489">
              <a:extLst>
                <a:ext uri="{FF2B5EF4-FFF2-40B4-BE49-F238E27FC236}">
                  <a16:creationId xmlns:a16="http://schemas.microsoft.com/office/drawing/2014/main" id="{497C9832-B085-7F40-B90D-C8F66CC904C4}"/>
                </a:ext>
              </a:extLst>
            </p:cNvPr>
            <p:cNvCxnSpPr/>
            <p:nvPr/>
          </p:nvCxnSpPr>
          <p:spPr>
            <a:xfrm>
              <a:off x="3319836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91" name="Straight Connector 1490">
              <a:extLst>
                <a:ext uri="{FF2B5EF4-FFF2-40B4-BE49-F238E27FC236}">
                  <a16:creationId xmlns:a16="http://schemas.microsoft.com/office/drawing/2014/main" id="{5873789C-C1C3-3242-BB5F-5815EDA7D08E}"/>
                </a:ext>
              </a:extLst>
            </p:cNvPr>
            <p:cNvCxnSpPr/>
            <p:nvPr/>
          </p:nvCxnSpPr>
          <p:spPr>
            <a:xfrm>
              <a:off x="3368224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92" name="Straight Connector 1491">
              <a:extLst>
                <a:ext uri="{FF2B5EF4-FFF2-40B4-BE49-F238E27FC236}">
                  <a16:creationId xmlns:a16="http://schemas.microsoft.com/office/drawing/2014/main" id="{30B9B5BD-3BFC-EE46-9C04-2537934CA411}"/>
                </a:ext>
              </a:extLst>
            </p:cNvPr>
            <p:cNvCxnSpPr/>
            <p:nvPr/>
          </p:nvCxnSpPr>
          <p:spPr>
            <a:xfrm>
              <a:off x="3414508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493" name="Rectangle 1492">
              <a:extLst>
                <a:ext uri="{FF2B5EF4-FFF2-40B4-BE49-F238E27FC236}">
                  <a16:creationId xmlns:a16="http://schemas.microsoft.com/office/drawing/2014/main" id="{2AFB3BFC-BC97-8A4E-ABBC-96A722B37548}"/>
                </a:ext>
              </a:extLst>
            </p:cNvPr>
            <p:cNvSpPr/>
            <p:nvPr/>
          </p:nvSpPr>
          <p:spPr>
            <a:xfrm>
              <a:off x="3141515" y="5709112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94" name="Rectangle 1493">
              <a:extLst>
                <a:ext uri="{FF2B5EF4-FFF2-40B4-BE49-F238E27FC236}">
                  <a16:creationId xmlns:a16="http://schemas.microsoft.com/office/drawing/2014/main" id="{FEE3C7DE-292D-8041-B290-63B15C68126C}"/>
                </a:ext>
              </a:extLst>
            </p:cNvPr>
            <p:cNvSpPr/>
            <p:nvPr/>
          </p:nvSpPr>
          <p:spPr>
            <a:xfrm>
              <a:off x="3115815" y="5857557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95" name="Oval 1494">
              <a:extLst>
                <a:ext uri="{FF2B5EF4-FFF2-40B4-BE49-F238E27FC236}">
                  <a16:creationId xmlns:a16="http://schemas.microsoft.com/office/drawing/2014/main" id="{DB80D66B-BC62-7840-B0A5-9B8C470ACC1D}"/>
                </a:ext>
              </a:extLst>
            </p:cNvPr>
            <p:cNvSpPr/>
            <p:nvPr/>
          </p:nvSpPr>
          <p:spPr>
            <a:xfrm>
              <a:off x="3526811" y="5921177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496" name="Straight Connector 1495">
              <a:extLst>
                <a:ext uri="{FF2B5EF4-FFF2-40B4-BE49-F238E27FC236}">
                  <a16:creationId xmlns:a16="http://schemas.microsoft.com/office/drawing/2014/main" id="{A8E6D4D2-0153-5542-947D-24D89513F46C}"/>
                </a:ext>
              </a:extLst>
            </p:cNvPr>
            <p:cNvCxnSpPr/>
            <p:nvPr/>
          </p:nvCxnSpPr>
          <p:spPr>
            <a:xfrm>
              <a:off x="3183087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97" name="Straight Connector 1496">
              <a:extLst>
                <a:ext uri="{FF2B5EF4-FFF2-40B4-BE49-F238E27FC236}">
                  <a16:creationId xmlns:a16="http://schemas.microsoft.com/office/drawing/2014/main" id="{B2438185-0F07-774B-9B47-1909C2F9D4EA}"/>
                </a:ext>
              </a:extLst>
            </p:cNvPr>
            <p:cNvCxnSpPr/>
            <p:nvPr/>
          </p:nvCxnSpPr>
          <p:spPr>
            <a:xfrm>
              <a:off x="3227267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98" name="Straight Connector 1497">
              <a:extLst>
                <a:ext uri="{FF2B5EF4-FFF2-40B4-BE49-F238E27FC236}">
                  <a16:creationId xmlns:a16="http://schemas.microsoft.com/office/drawing/2014/main" id="{CD13D51D-2C97-C642-BB02-9442DB513E88}"/>
                </a:ext>
              </a:extLst>
            </p:cNvPr>
            <p:cNvCxnSpPr/>
            <p:nvPr/>
          </p:nvCxnSpPr>
          <p:spPr>
            <a:xfrm>
              <a:off x="3273551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99" name="Straight Connector 1498">
              <a:extLst>
                <a:ext uri="{FF2B5EF4-FFF2-40B4-BE49-F238E27FC236}">
                  <a16:creationId xmlns:a16="http://schemas.microsoft.com/office/drawing/2014/main" id="{0E0B18B1-79FE-BD49-A703-D4F15A65AE8A}"/>
                </a:ext>
              </a:extLst>
            </p:cNvPr>
            <p:cNvCxnSpPr/>
            <p:nvPr/>
          </p:nvCxnSpPr>
          <p:spPr>
            <a:xfrm>
              <a:off x="3319836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00" name="Straight Connector 1499">
              <a:extLst>
                <a:ext uri="{FF2B5EF4-FFF2-40B4-BE49-F238E27FC236}">
                  <a16:creationId xmlns:a16="http://schemas.microsoft.com/office/drawing/2014/main" id="{44651A06-F61D-8942-9000-58731F477733}"/>
                </a:ext>
              </a:extLst>
            </p:cNvPr>
            <p:cNvCxnSpPr/>
            <p:nvPr/>
          </p:nvCxnSpPr>
          <p:spPr>
            <a:xfrm>
              <a:off x="3368224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01" name="Straight Connector 1500">
              <a:extLst>
                <a:ext uri="{FF2B5EF4-FFF2-40B4-BE49-F238E27FC236}">
                  <a16:creationId xmlns:a16="http://schemas.microsoft.com/office/drawing/2014/main" id="{FA8E2A90-4664-2D46-9085-F5E06217553F}"/>
                </a:ext>
              </a:extLst>
            </p:cNvPr>
            <p:cNvCxnSpPr/>
            <p:nvPr/>
          </p:nvCxnSpPr>
          <p:spPr>
            <a:xfrm>
              <a:off x="3414508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502" name="Rectangle 1501">
              <a:extLst>
                <a:ext uri="{FF2B5EF4-FFF2-40B4-BE49-F238E27FC236}">
                  <a16:creationId xmlns:a16="http://schemas.microsoft.com/office/drawing/2014/main" id="{74BBEF7F-91C6-B74A-B90D-53E07DC27716}"/>
                </a:ext>
              </a:extLst>
            </p:cNvPr>
            <p:cNvSpPr/>
            <p:nvPr/>
          </p:nvSpPr>
          <p:spPr>
            <a:xfrm>
              <a:off x="3141515" y="5884823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grpSp>
        <p:nvGrpSpPr>
          <p:cNvPr id="1503" name="Group 1502">
            <a:extLst>
              <a:ext uri="{FF2B5EF4-FFF2-40B4-BE49-F238E27FC236}">
                <a16:creationId xmlns:a16="http://schemas.microsoft.com/office/drawing/2014/main" id="{D714F9AF-8266-C841-AD72-0B033B8B9102}"/>
              </a:ext>
            </a:extLst>
          </p:cNvPr>
          <p:cNvGrpSpPr/>
          <p:nvPr/>
        </p:nvGrpSpPr>
        <p:grpSpPr>
          <a:xfrm>
            <a:off x="2227647" y="5330423"/>
            <a:ext cx="530064" cy="702847"/>
            <a:chOff x="2227647" y="5330422"/>
            <a:chExt cx="530064" cy="702847"/>
          </a:xfrm>
        </p:grpSpPr>
        <p:sp>
          <p:nvSpPr>
            <p:cNvPr id="1504" name="Rectangle 1503">
              <a:extLst>
                <a:ext uri="{FF2B5EF4-FFF2-40B4-BE49-F238E27FC236}">
                  <a16:creationId xmlns:a16="http://schemas.microsoft.com/office/drawing/2014/main" id="{EB821815-2C53-B447-BC5A-F1CFF14B524C}"/>
                </a:ext>
              </a:extLst>
            </p:cNvPr>
            <p:cNvSpPr/>
            <p:nvPr/>
          </p:nvSpPr>
          <p:spPr>
            <a:xfrm>
              <a:off x="2227647" y="5330422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05" name="Oval 1504">
              <a:extLst>
                <a:ext uri="{FF2B5EF4-FFF2-40B4-BE49-F238E27FC236}">
                  <a16:creationId xmlns:a16="http://schemas.microsoft.com/office/drawing/2014/main" id="{D52CF0D1-A988-BB46-8F4D-B7612C71E4BC}"/>
                </a:ext>
              </a:extLst>
            </p:cNvPr>
            <p:cNvSpPr/>
            <p:nvPr/>
          </p:nvSpPr>
          <p:spPr>
            <a:xfrm>
              <a:off x="2638643" y="5394042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506" name="Straight Connector 1505">
              <a:extLst>
                <a:ext uri="{FF2B5EF4-FFF2-40B4-BE49-F238E27FC236}">
                  <a16:creationId xmlns:a16="http://schemas.microsoft.com/office/drawing/2014/main" id="{246B084E-6738-C240-B846-FBDA1FC141E6}"/>
                </a:ext>
              </a:extLst>
            </p:cNvPr>
            <p:cNvCxnSpPr/>
            <p:nvPr/>
          </p:nvCxnSpPr>
          <p:spPr>
            <a:xfrm>
              <a:off x="2294919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07" name="Straight Connector 1506">
              <a:extLst>
                <a:ext uri="{FF2B5EF4-FFF2-40B4-BE49-F238E27FC236}">
                  <a16:creationId xmlns:a16="http://schemas.microsoft.com/office/drawing/2014/main" id="{1772B84F-2570-3945-998C-DB6DCA4E2863}"/>
                </a:ext>
              </a:extLst>
            </p:cNvPr>
            <p:cNvCxnSpPr/>
            <p:nvPr/>
          </p:nvCxnSpPr>
          <p:spPr>
            <a:xfrm>
              <a:off x="2339099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08" name="Straight Connector 1507">
              <a:extLst>
                <a:ext uri="{FF2B5EF4-FFF2-40B4-BE49-F238E27FC236}">
                  <a16:creationId xmlns:a16="http://schemas.microsoft.com/office/drawing/2014/main" id="{AFF8BED5-56FD-5941-9A0B-1416F7D9B82D}"/>
                </a:ext>
              </a:extLst>
            </p:cNvPr>
            <p:cNvCxnSpPr/>
            <p:nvPr/>
          </p:nvCxnSpPr>
          <p:spPr>
            <a:xfrm>
              <a:off x="2385383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09" name="Straight Connector 1508">
              <a:extLst>
                <a:ext uri="{FF2B5EF4-FFF2-40B4-BE49-F238E27FC236}">
                  <a16:creationId xmlns:a16="http://schemas.microsoft.com/office/drawing/2014/main" id="{C52401FA-E5C0-3C46-9EDD-7B995E376D84}"/>
                </a:ext>
              </a:extLst>
            </p:cNvPr>
            <p:cNvCxnSpPr/>
            <p:nvPr/>
          </p:nvCxnSpPr>
          <p:spPr>
            <a:xfrm>
              <a:off x="2431668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10" name="Straight Connector 1509">
              <a:extLst>
                <a:ext uri="{FF2B5EF4-FFF2-40B4-BE49-F238E27FC236}">
                  <a16:creationId xmlns:a16="http://schemas.microsoft.com/office/drawing/2014/main" id="{BA3DB73C-8DAA-6146-81DA-7B0A4A00C457}"/>
                </a:ext>
              </a:extLst>
            </p:cNvPr>
            <p:cNvCxnSpPr/>
            <p:nvPr/>
          </p:nvCxnSpPr>
          <p:spPr>
            <a:xfrm>
              <a:off x="2480056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11" name="Straight Connector 1510">
              <a:extLst>
                <a:ext uri="{FF2B5EF4-FFF2-40B4-BE49-F238E27FC236}">
                  <a16:creationId xmlns:a16="http://schemas.microsoft.com/office/drawing/2014/main" id="{3F55F94D-5697-C64C-998E-0205D3FBC43B}"/>
                </a:ext>
              </a:extLst>
            </p:cNvPr>
            <p:cNvCxnSpPr/>
            <p:nvPr/>
          </p:nvCxnSpPr>
          <p:spPr>
            <a:xfrm>
              <a:off x="2526340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512" name="Rectangle 1511">
              <a:extLst>
                <a:ext uri="{FF2B5EF4-FFF2-40B4-BE49-F238E27FC236}">
                  <a16:creationId xmlns:a16="http://schemas.microsoft.com/office/drawing/2014/main" id="{4259CEC4-F9E4-3746-9A24-F40AE6206742}"/>
                </a:ext>
              </a:extLst>
            </p:cNvPr>
            <p:cNvSpPr/>
            <p:nvPr/>
          </p:nvSpPr>
          <p:spPr>
            <a:xfrm>
              <a:off x="2253347" y="5357688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13" name="Rectangle 1512">
              <a:extLst>
                <a:ext uri="{FF2B5EF4-FFF2-40B4-BE49-F238E27FC236}">
                  <a16:creationId xmlns:a16="http://schemas.microsoft.com/office/drawing/2014/main" id="{C052B790-67EA-1C4C-B022-169DA3CF5D6D}"/>
                </a:ext>
              </a:extLst>
            </p:cNvPr>
            <p:cNvSpPr/>
            <p:nvPr/>
          </p:nvSpPr>
          <p:spPr>
            <a:xfrm>
              <a:off x="2227647" y="5506134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14" name="Oval 1513">
              <a:extLst>
                <a:ext uri="{FF2B5EF4-FFF2-40B4-BE49-F238E27FC236}">
                  <a16:creationId xmlns:a16="http://schemas.microsoft.com/office/drawing/2014/main" id="{BC2B4835-2BCE-2847-9FA7-CA46873C8936}"/>
                </a:ext>
              </a:extLst>
            </p:cNvPr>
            <p:cNvSpPr/>
            <p:nvPr/>
          </p:nvSpPr>
          <p:spPr>
            <a:xfrm>
              <a:off x="2638643" y="5569754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515" name="Straight Connector 1514">
              <a:extLst>
                <a:ext uri="{FF2B5EF4-FFF2-40B4-BE49-F238E27FC236}">
                  <a16:creationId xmlns:a16="http://schemas.microsoft.com/office/drawing/2014/main" id="{A8F7F3F9-5665-004F-A1AD-4374D2F02635}"/>
                </a:ext>
              </a:extLst>
            </p:cNvPr>
            <p:cNvCxnSpPr/>
            <p:nvPr/>
          </p:nvCxnSpPr>
          <p:spPr>
            <a:xfrm>
              <a:off x="2294919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16" name="Straight Connector 1515">
              <a:extLst>
                <a:ext uri="{FF2B5EF4-FFF2-40B4-BE49-F238E27FC236}">
                  <a16:creationId xmlns:a16="http://schemas.microsoft.com/office/drawing/2014/main" id="{2B797821-7ABD-BD46-9609-5802BD8C65DD}"/>
                </a:ext>
              </a:extLst>
            </p:cNvPr>
            <p:cNvCxnSpPr/>
            <p:nvPr/>
          </p:nvCxnSpPr>
          <p:spPr>
            <a:xfrm>
              <a:off x="2339099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17" name="Straight Connector 1516">
              <a:extLst>
                <a:ext uri="{FF2B5EF4-FFF2-40B4-BE49-F238E27FC236}">
                  <a16:creationId xmlns:a16="http://schemas.microsoft.com/office/drawing/2014/main" id="{7A4DB23F-C179-5341-BEC6-08AA428A4184}"/>
                </a:ext>
              </a:extLst>
            </p:cNvPr>
            <p:cNvCxnSpPr/>
            <p:nvPr/>
          </p:nvCxnSpPr>
          <p:spPr>
            <a:xfrm>
              <a:off x="2385383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18" name="Straight Connector 1517">
              <a:extLst>
                <a:ext uri="{FF2B5EF4-FFF2-40B4-BE49-F238E27FC236}">
                  <a16:creationId xmlns:a16="http://schemas.microsoft.com/office/drawing/2014/main" id="{AFD1902C-1B1A-4741-B502-605C8614B93B}"/>
                </a:ext>
              </a:extLst>
            </p:cNvPr>
            <p:cNvCxnSpPr/>
            <p:nvPr/>
          </p:nvCxnSpPr>
          <p:spPr>
            <a:xfrm>
              <a:off x="2431668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19" name="Straight Connector 1518">
              <a:extLst>
                <a:ext uri="{FF2B5EF4-FFF2-40B4-BE49-F238E27FC236}">
                  <a16:creationId xmlns:a16="http://schemas.microsoft.com/office/drawing/2014/main" id="{7287D9B0-59CD-2C42-9193-AF85118ABC48}"/>
                </a:ext>
              </a:extLst>
            </p:cNvPr>
            <p:cNvCxnSpPr/>
            <p:nvPr/>
          </p:nvCxnSpPr>
          <p:spPr>
            <a:xfrm>
              <a:off x="2480056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20" name="Straight Connector 1519">
              <a:extLst>
                <a:ext uri="{FF2B5EF4-FFF2-40B4-BE49-F238E27FC236}">
                  <a16:creationId xmlns:a16="http://schemas.microsoft.com/office/drawing/2014/main" id="{D2AA45D2-65C3-6B47-BA68-A88743118529}"/>
                </a:ext>
              </a:extLst>
            </p:cNvPr>
            <p:cNvCxnSpPr/>
            <p:nvPr/>
          </p:nvCxnSpPr>
          <p:spPr>
            <a:xfrm>
              <a:off x="2526340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521" name="Rectangle 1520">
              <a:extLst>
                <a:ext uri="{FF2B5EF4-FFF2-40B4-BE49-F238E27FC236}">
                  <a16:creationId xmlns:a16="http://schemas.microsoft.com/office/drawing/2014/main" id="{3EA064CD-B1C5-834A-8745-F958257AF9FF}"/>
                </a:ext>
              </a:extLst>
            </p:cNvPr>
            <p:cNvSpPr/>
            <p:nvPr/>
          </p:nvSpPr>
          <p:spPr>
            <a:xfrm>
              <a:off x="2253347" y="5533400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22" name="Rectangle 1521">
              <a:extLst>
                <a:ext uri="{FF2B5EF4-FFF2-40B4-BE49-F238E27FC236}">
                  <a16:creationId xmlns:a16="http://schemas.microsoft.com/office/drawing/2014/main" id="{555B7A6F-D939-AF40-AA8B-855867E0D4EF}"/>
                </a:ext>
              </a:extLst>
            </p:cNvPr>
            <p:cNvSpPr/>
            <p:nvPr/>
          </p:nvSpPr>
          <p:spPr>
            <a:xfrm>
              <a:off x="2227647" y="5681846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23" name="Oval 1522">
              <a:extLst>
                <a:ext uri="{FF2B5EF4-FFF2-40B4-BE49-F238E27FC236}">
                  <a16:creationId xmlns:a16="http://schemas.microsoft.com/office/drawing/2014/main" id="{21277C9E-825E-9342-97D0-8788AC5197AB}"/>
                </a:ext>
              </a:extLst>
            </p:cNvPr>
            <p:cNvSpPr/>
            <p:nvPr/>
          </p:nvSpPr>
          <p:spPr>
            <a:xfrm>
              <a:off x="2638643" y="5745466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524" name="Straight Connector 1523">
              <a:extLst>
                <a:ext uri="{FF2B5EF4-FFF2-40B4-BE49-F238E27FC236}">
                  <a16:creationId xmlns:a16="http://schemas.microsoft.com/office/drawing/2014/main" id="{3C4F2170-2C1F-E644-91B1-28584F6688C3}"/>
                </a:ext>
              </a:extLst>
            </p:cNvPr>
            <p:cNvCxnSpPr/>
            <p:nvPr/>
          </p:nvCxnSpPr>
          <p:spPr>
            <a:xfrm>
              <a:off x="2294919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25" name="Straight Connector 1524">
              <a:extLst>
                <a:ext uri="{FF2B5EF4-FFF2-40B4-BE49-F238E27FC236}">
                  <a16:creationId xmlns:a16="http://schemas.microsoft.com/office/drawing/2014/main" id="{FB3F3243-2B86-314D-8EE6-9641EF1E970F}"/>
                </a:ext>
              </a:extLst>
            </p:cNvPr>
            <p:cNvCxnSpPr/>
            <p:nvPr/>
          </p:nvCxnSpPr>
          <p:spPr>
            <a:xfrm>
              <a:off x="2339099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26" name="Straight Connector 1525">
              <a:extLst>
                <a:ext uri="{FF2B5EF4-FFF2-40B4-BE49-F238E27FC236}">
                  <a16:creationId xmlns:a16="http://schemas.microsoft.com/office/drawing/2014/main" id="{83B57201-91E8-604B-B1E6-CB057DE9A7DB}"/>
                </a:ext>
              </a:extLst>
            </p:cNvPr>
            <p:cNvCxnSpPr/>
            <p:nvPr/>
          </p:nvCxnSpPr>
          <p:spPr>
            <a:xfrm>
              <a:off x="2385383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27" name="Straight Connector 1526">
              <a:extLst>
                <a:ext uri="{FF2B5EF4-FFF2-40B4-BE49-F238E27FC236}">
                  <a16:creationId xmlns:a16="http://schemas.microsoft.com/office/drawing/2014/main" id="{B588A355-6DB5-6445-9439-EF185DBACAC0}"/>
                </a:ext>
              </a:extLst>
            </p:cNvPr>
            <p:cNvCxnSpPr/>
            <p:nvPr/>
          </p:nvCxnSpPr>
          <p:spPr>
            <a:xfrm>
              <a:off x="2431668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28" name="Straight Connector 1527">
              <a:extLst>
                <a:ext uri="{FF2B5EF4-FFF2-40B4-BE49-F238E27FC236}">
                  <a16:creationId xmlns:a16="http://schemas.microsoft.com/office/drawing/2014/main" id="{7F2EA743-D418-E84F-BE87-6D22808CF485}"/>
                </a:ext>
              </a:extLst>
            </p:cNvPr>
            <p:cNvCxnSpPr/>
            <p:nvPr/>
          </p:nvCxnSpPr>
          <p:spPr>
            <a:xfrm>
              <a:off x="2480056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29" name="Straight Connector 1528">
              <a:extLst>
                <a:ext uri="{FF2B5EF4-FFF2-40B4-BE49-F238E27FC236}">
                  <a16:creationId xmlns:a16="http://schemas.microsoft.com/office/drawing/2014/main" id="{B4553F1C-E767-B642-BBC1-33D346A477B6}"/>
                </a:ext>
              </a:extLst>
            </p:cNvPr>
            <p:cNvCxnSpPr/>
            <p:nvPr/>
          </p:nvCxnSpPr>
          <p:spPr>
            <a:xfrm>
              <a:off x="2526340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530" name="Rectangle 1529">
              <a:extLst>
                <a:ext uri="{FF2B5EF4-FFF2-40B4-BE49-F238E27FC236}">
                  <a16:creationId xmlns:a16="http://schemas.microsoft.com/office/drawing/2014/main" id="{0AC70C47-DB41-A74C-8EE0-1CDFA28CC352}"/>
                </a:ext>
              </a:extLst>
            </p:cNvPr>
            <p:cNvSpPr/>
            <p:nvPr/>
          </p:nvSpPr>
          <p:spPr>
            <a:xfrm>
              <a:off x="2253347" y="5709112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31" name="Rectangle 1530">
              <a:extLst>
                <a:ext uri="{FF2B5EF4-FFF2-40B4-BE49-F238E27FC236}">
                  <a16:creationId xmlns:a16="http://schemas.microsoft.com/office/drawing/2014/main" id="{5C007918-5B31-D647-8F2F-370C217686C6}"/>
                </a:ext>
              </a:extLst>
            </p:cNvPr>
            <p:cNvSpPr/>
            <p:nvPr/>
          </p:nvSpPr>
          <p:spPr>
            <a:xfrm>
              <a:off x="2227647" y="5857557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32" name="Oval 1531">
              <a:extLst>
                <a:ext uri="{FF2B5EF4-FFF2-40B4-BE49-F238E27FC236}">
                  <a16:creationId xmlns:a16="http://schemas.microsoft.com/office/drawing/2014/main" id="{A52C06A7-F040-EE47-A910-0C1B8A601642}"/>
                </a:ext>
              </a:extLst>
            </p:cNvPr>
            <p:cNvSpPr/>
            <p:nvPr/>
          </p:nvSpPr>
          <p:spPr>
            <a:xfrm>
              <a:off x="2638643" y="5921177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533" name="Straight Connector 1532">
              <a:extLst>
                <a:ext uri="{FF2B5EF4-FFF2-40B4-BE49-F238E27FC236}">
                  <a16:creationId xmlns:a16="http://schemas.microsoft.com/office/drawing/2014/main" id="{F242351C-A985-2E4F-916E-1FE1360FECCF}"/>
                </a:ext>
              </a:extLst>
            </p:cNvPr>
            <p:cNvCxnSpPr/>
            <p:nvPr/>
          </p:nvCxnSpPr>
          <p:spPr>
            <a:xfrm>
              <a:off x="2294919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34" name="Straight Connector 1533">
              <a:extLst>
                <a:ext uri="{FF2B5EF4-FFF2-40B4-BE49-F238E27FC236}">
                  <a16:creationId xmlns:a16="http://schemas.microsoft.com/office/drawing/2014/main" id="{C4DDEF2B-013E-7C48-8BDB-89D3A00E4C49}"/>
                </a:ext>
              </a:extLst>
            </p:cNvPr>
            <p:cNvCxnSpPr/>
            <p:nvPr/>
          </p:nvCxnSpPr>
          <p:spPr>
            <a:xfrm>
              <a:off x="2339099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35" name="Straight Connector 1534">
              <a:extLst>
                <a:ext uri="{FF2B5EF4-FFF2-40B4-BE49-F238E27FC236}">
                  <a16:creationId xmlns:a16="http://schemas.microsoft.com/office/drawing/2014/main" id="{5EA16550-4B87-F34E-A823-1A9E0B4533A9}"/>
                </a:ext>
              </a:extLst>
            </p:cNvPr>
            <p:cNvCxnSpPr/>
            <p:nvPr/>
          </p:nvCxnSpPr>
          <p:spPr>
            <a:xfrm>
              <a:off x="2385383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36" name="Straight Connector 1535">
              <a:extLst>
                <a:ext uri="{FF2B5EF4-FFF2-40B4-BE49-F238E27FC236}">
                  <a16:creationId xmlns:a16="http://schemas.microsoft.com/office/drawing/2014/main" id="{50489D23-8D0B-3D4A-ABA6-35B5A5CE35F5}"/>
                </a:ext>
              </a:extLst>
            </p:cNvPr>
            <p:cNvCxnSpPr/>
            <p:nvPr/>
          </p:nvCxnSpPr>
          <p:spPr>
            <a:xfrm>
              <a:off x="2431668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37" name="Straight Connector 1536">
              <a:extLst>
                <a:ext uri="{FF2B5EF4-FFF2-40B4-BE49-F238E27FC236}">
                  <a16:creationId xmlns:a16="http://schemas.microsoft.com/office/drawing/2014/main" id="{06877700-DDED-AC44-849E-F6267BA67FE8}"/>
                </a:ext>
              </a:extLst>
            </p:cNvPr>
            <p:cNvCxnSpPr/>
            <p:nvPr/>
          </p:nvCxnSpPr>
          <p:spPr>
            <a:xfrm>
              <a:off x="2480056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38" name="Straight Connector 1537">
              <a:extLst>
                <a:ext uri="{FF2B5EF4-FFF2-40B4-BE49-F238E27FC236}">
                  <a16:creationId xmlns:a16="http://schemas.microsoft.com/office/drawing/2014/main" id="{E7426848-E91B-EE4D-9A1B-F4961E947051}"/>
                </a:ext>
              </a:extLst>
            </p:cNvPr>
            <p:cNvCxnSpPr/>
            <p:nvPr/>
          </p:nvCxnSpPr>
          <p:spPr>
            <a:xfrm>
              <a:off x="2526340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539" name="Rectangle 1538">
              <a:extLst>
                <a:ext uri="{FF2B5EF4-FFF2-40B4-BE49-F238E27FC236}">
                  <a16:creationId xmlns:a16="http://schemas.microsoft.com/office/drawing/2014/main" id="{1A4F80A2-8916-1B49-A1D2-E322AD1AC6DC}"/>
                </a:ext>
              </a:extLst>
            </p:cNvPr>
            <p:cNvSpPr/>
            <p:nvPr/>
          </p:nvSpPr>
          <p:spPr>
            <a:xfrm>
              <a:off x="2253347" y="5884823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grpSp>
        <p:nvGrpSpPr>
          <p:cNvPr id="1540" name="Group 1539">
            <a:extLst>
              <a:ext uri="{FF2B5EF4-FFF2-40B4-BE49-F238E27FC236}">
                <a16:creationId xmlns:a16="http://schemas.microsoft.com/office/drawing/2014/main" id="{B0374A1F-E2C3-BA49-855C-4251814151C8}"/>
              </a:ext>
            </a:extLst>
          </p:cNvPr>
          <p:cNvGrpSpPr/>
          <p:nvPr/>
        </p:nvGrpSpPr>
        <p:grpSpPr>
          <a:xfrm>
            <a:off x="1333643" y="5330047"/>
            <a:ext cx="530064" cy="702847"/>
            <a:chOff x="1333642" y="5330046"/>
            <a:chExt cx="530064" cy="702847"/>
          </a:xfrm>
        </p:grpSpPr>
        <p:sp>
          <p:nvSpPr>
            <p:cNvPr id="1541" name="Rectangle 1540">
              <a:extLst>
                <a:ext uri="{FF2B5EF4-FFF2-40B4-BE49-F238E27FC236}">
                  <a16:creationId xmlns:a16="http://schemas.microsoft.com/office/drawing/2014/main" id="{E9D9826C-2E1C-F943-91A0-D088FCF00F42}"/>
                </a:ext>
              </a:extLst>
            </p:cNvPr>
            <p:cNvSpPr/>
            <p:nvPr/>
          </p:nvSpPr>
          <p:spPr>
            <a:xfrm>
              <a:off x="1333642" y="5330046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42" name="Oval 1541">
              <a:extLst>
                <a:ext uri="{FF2B5EF4-FFF2-40B4-BE49-F238E27FC236}">
                  <a16:creationId xmlns:a16="http://schemas.microsoft.com/office/drawing/2014/main" id="{13E137F5-C3A7-6741-909D-91AEF33892A8}"/>
                </a:ext>
              </a:extLst>
            </p:cNvPr>
            <p:cNvSpPr/>
            <p:nvPr/>
          </p:nvSpPr>
          <p:spPr>
            <a:xfrm>
              <a:off x="1744638" y="5393666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543" name="Straight Connector 1542">
              <a:extLst>
                <a:ext uri="{FF2B5EF4-FFF2-40B4-BE49-F238E27FC236}">
                  <a16:creationId xmlns:a16="http://schemas.microsoft.com/office/drawing/2014/main" id="{394E9D1B-BD05-944E-A141-B303059B86B7}"/>
                </a:ext>
              </a:extLst>
            </p:cNvPr>
            <p:cNvCxnSpPr/>
            <p:nvPr/>
          </p:nvCxnSpPr>
          <p:spPr>
            <a:xfrm>
              <a:off x="1400914" y="53876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44" name="Straight Connector 1543">
              <a:extLst>
                <a:ext uri="{FF2B5EF4-FFF2-40B4-BE49-F238E27FC236}">
                  <a16:creationId xmlns:a16="http://schemas.microsoft.com/office/drawing/2014/main" id="{952E3C53-7BDB-2E4A-A10D-4145F1640701}"/>
                </a:ext>
              </a:extLst>
            </p:cNvPr>
            <p:cNvCxnSpPr/>
            <p:nvPr/>
          </p:nvCxnSpPr>
          <p:spPr>
            <a:xfrm>
              <a:off x="1445094" y="53876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45" name="Straight Connector 1544">
              <a:extLst>
                <a:ext uri="{FF2B5EF4-FFF2-40B4-BE49-F238E27FC236}">
                  <a16:creationId xmlns:a16="http://schemas.microsoft.com/office/drawing/2014/main" id="{F39AAD4B-B011-D940-9D92-3653A2F5DA16}"/>
                </a:ext>
              </a:extLst>
            </p:cNvPr>
            <p:cNvCxnSpPr/>
            <p:nvPr/>
          </p:nvCxnSpPr>
          <p:spPr>
            <a:xfrm>
              <a:off x="1491378" y="53876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46" name="Straight Connector 1545">
              <a:extLst>
                <a:ext uri="{FF2B5EF4-FFF2-40B4-BE49-F238E27FC236}">
                  <a16:creationId xmlns:a16="http://schemas.microsoft.com/office/drawing/2014/main" id="{33711132-D55C-8B45-971B-445249A93AC1}"/>
                </a:ext>
              </a:extLst>
            </p:cNvPr>
            <p:cNvCxnSpPr/>
            <p:nvPr/>
          </p:nvCxnSpPr>
          <p:spPr>
            <a:xfrm>
              <a:off x="1537663" y="53876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47" name="Straight Connector 1546">
              <a:extLst>
                <a:ext uri="{FF2B5EF4-FFF2-40B4-BE49-F238E27FC236}">
                  <a16:creationId xmlns:a16="http://schemas.microsoft.com/office/drawing/2014/main" id="{FDBE2AA7-DFBC-824E-BC22-3B60B7E48070}"/>
                </a:ext>
              </a:extLst>
            </p:cNvPr>
            <p:cNvCxnSpPr/>
            <p:nvPr/>
          </p:nvCxnSpPr>
          <p:spPr>
            <a:xfrm>
              <a:off x="1586051" y="53876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48" name="Straight Connector 1547">
              <a:extLst>
                <a:ext uri="{FF2B5EF4-FFF2-40B4-BE49-F238E27FC236}">
                  <a16:creationId xmlns:a16="http://schemas.microsoft.com/office/drawing/2014/main" id="{0A3CF98C-6D6F-D141-82CA-24B60C222193}"/>
                </a:ext>
              </a:extLst>
            </p:cNvPr>
            <p:cNvCxnSpPr/>
            <p:nvPr/>
          </p:nvCxnSpPr>
          <p:spPr>
            <a:xfrm>
              <a:off x="1632335" y="53876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549" name="Rectangle 1548">
              <a:extLst>
                <a:ext uri="{FF2B5EF4-FFF2-40B4-BE49-F238E27FC236}">
                  <a16:creationId xmlns:a16="http://schemas.microsoft.com/office/drawing/2014/main" id="{9A9BF599-FDDA-7B4D-A8FD-CE141400B498}"/>
                </a:ext>
              </a:extLst>
            </p:cNvPr>
            <p:cNvSpPr/>
            <p:nvPr/>
          </p:nvSpPr>
          <p:spPr>
            <a:xfrm>
              <a:off x="1359342" y="5357312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50" name="Rectangle 1549">
              <a:extLst>
                <a:ext uri="{FF2B5EF4-FFF2-40B4-BE49-F238E27FC236}">
                  <a16:creationId xmlns:a16="http://schemas.microsoft.com/office/drawing/2014/main" id="{46A6A4C9-5D00-AD4C-81E4-EEEAE7C5E494}"/>
                </a:ext>
              </a:extLst>
            </p:cNvPr>
            <p:cNvSpPr/>
            <p:nvPr/>
          </p:nvSpPr>
          <p:spPr>
            <a:xfrm>
              <a:off x="1333642" y="5505758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51" name="Oval 1550">
              <a:extLst>
                <a:ext uri="{FF2B5EF4-FFF2-40B4-BE49-F238E27FC236}">
                  <a16:creationId xmlns:a16="http://schemas.microsoft.com/office/drawing/2014/main" id="{6D26DFA1-6D33-AD49-94F4-D018726C300C}"/>
                </a:ext>
              </a:extLst>
            </p:cNvPr>
            <p:cNvSpPr/>
            <p:nvPr/>
          </p:nvSpPr>
          <p:spPr>
            <a:xfrm>
              <a:off x="1744638" y="5569378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552" name="Straight Connector 1551">
              <a:extLst>
                <a:ext uri="{FF2B5EF4-FFF2-40B4-BE49-F238E27FC236}">
                  <a16:creationId xmlns:a16="http://schemas.microsoft.com/office/drawing/2014/main" id="{A2300FC1-0CFF-FA46-8C3B-A4B89FB928D9}"/>
                </a:ext>
              </a:extLst>
            </p:cNvPr>
            <p:cNvCxnSpPr/>
            <p:nvPr/>
          </p:nvCxnSpPr>
          <p:spPr>
            <a:xfrm>
              <a:off x="1400914" y="5563319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53" name="Straight Connector 1552">
              <a:extLst>
                <a:ext uri="{FF2B5EF4-FFF2-40B4-BE49-F238E27FC236}">
                  <a16:creationId xmlns:a16="http://schemas.microsoft.com/office/drawing/2014/main" id="{B55EF4E5-EABB-1A44-B8B6-430F4C484A4B}"/>
                </a:ext>
              </a:extLst>
            </p:cNvPr>
            <p:cNvCxnSpPr/>
            <p:nvPr/>
          </p:nvCxnSpPr>
          <p:spPr>
            <a:xfrm>
              <a:off x="1445094" y="5563319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54" name="Straight Connector 1553">
              <a:extLst>
                <a:ext uri="{FF2B5EF4-FFF2-40B4-BE49-F238E27FC236}">
                  <a16:creationId xmlns:a16="http://schemas.microsoft.com/office/drawing/2014/main" id="{F11BEB33-0C14-E84E-822F-5D2153C2C49B}"/>
                </a:ext>
              </a:extLst>
            </p:cNvPr>
            <p:cNvCxnSpPr/>
            <p:nvPr/>
          </p:nvCxnSpPr>
          <p:spPr>
            <a:xfrm>
              <a:off x="1491378" y="5563319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55" name="Straight Connector 1554">
              <a:extLst>
                <a:ext uri="{FF2B5EF4-FFF2-40B4-BE49-F238E27FC236}">
                  <a16:creationId xmlns:a16="http://schemas.microsoft.com/office/drawing/2014/main" id="{2970E9DA-A058-DD47-A8DC-2E661C6B9FDC}"/>
                </a:ext>
              </a:extLst>
            </p:cNvPr>
            <p:cNvCxnSpPr/>
            <p:nvPr/>
          </p:nvCxnSpPr>
          <p:spPr>
            <a:xfrm>
              <a:off x="1537663" y="5563319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56" name="Straight Connector 1555">
              <a:extLst>
                <a:ext uri="{FF2B5EF4-FFF2-40B4-BE49-F238E27FC236}">
                  <a16:creationId xmlns:a16="http://schemas.microsoft.com/office/drawing/2014/main" id="{08C5FB63-7612-474E-A6FF-406B70C7A79A}"/>
                </a:ext>
              </a:extLst>
            </p:cNvPr>
            <p:cNvCxnSpPr/>
            <p:nvPr/>
          </p:nvCxnSpPr>
          <p:spPr>
            <a:xfrm>
              <a:off x="1586051" y="5563319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57" name="Straight Connector 1556">
              <a:extLst>
                <a:ext uri="{FF2B5EF4-FFF2-40B4-BE49-F238E27FC236}">
                  <a16:creationId xmlns:a16="http://schemas.microsoft.com/office/drawing/2014/main" id="{1D0DA8D7-57F4-434F-A342-30B96ADF1F7E}"/>
                </a:ext>
              </a:extLst>
            </p:cNvPr>
            <p:cNvCxnSpPr/>
            <p:nvPr/>
          </p:nvCxnSpPr>
          <p:spPr>
            <a:xfrm>
              <a:off x="1632335" y="5563319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558" name="Rectangle 1557">
              <a:extLst>
                <a:ext uri="{FF2B5EF4-FFF2-40B4-BE49-F238E27FC236}">
                  <a16:creationId xmlns:a16="http://schemas.microsoft.com/office/drawing/2014/main" id="{DC089F00-DF2E-994A-80EA-00B499598D96}"/>
                </a:ext>
              </a:extLst>
            </p:cNvPr>
            <p:cNvSpPr/>
            <p:nvPr/>
          </p:nvSpPr>
          <p:spPr>
            <a:xfrm>
              <a:off x="1359342" y="5533024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59" name="Rectangle 1558">
              <a:extLst>
                <a:ext uri="{FF2B5EF4-FFF2-40B4-BE49-F238E27FC236}">
                  <a16:creationId xmlns:a16="http://schemas.microsoft.com/office/drawing/2014/main" id="{11B02CB4-C131-454A-8645-21A59FCE4477}"/>
                </a:ext>
              </a:extLst>
            </p:cNvPr>
            <p:cNvSpPr/>
            <p:nvPr/>
          </p:nvSpPr>
          <p:spPr>
            <a:xfrm>
              <a:off x="1333642" y="5681470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60" name="Oval 1559">
              <a:extLst>
                <a:ext uri="{FF2B5EF4-FFF2-40B4-BE49-F238E27FC236}">
                  <a16:creationId xmlns:a16="http://schemas.microsoft.com/office/drawing/2014/main" id="{C8C376CB-4BBC-CE44-AFCD-023008262CAB}"/>
                </a:ext>
              </a:extLst>
            </p:cNvPr>
            <p:cNvSpPr/>
            <p:nvPr/>
          </p:nvSpPr>
          <p:spPr>
            <a:xfrm>
              <a:off x="1744638" y="5745090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561" name="Straight Connector 1560">
              <a:extLst>
                <a:ext uri="{FF2B5EF4-FFF2-40B4-BE49-F238E27FC236}">
                  <a16:creationId xmlns:a16="http://schemas.microsoft.com/office/drawing/2014/main" id="{774908C2-4BE7-3540-ABBF-06E720FB5B03}"/>
                </a:ext>
              </a:extLst>
            </p:cNvPr>
            <p:cNvCxnSpPr/>
            <p:nvPr/>
          </p:nvCxnSpPr>
          <p:spPr>
            <a:xfrm>
              <a:off x="1400914" y="5739031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62" name="Straight Connector 1561">
              <a:extLst>
                <a:ext uri="{FF2B5EF4-FFF2-40B4-BE49-F238E27FC236}">
                  <a16:creationId xmlns:a16="http://schemas.microsoft.com/office/drawing/2014/main" id="{F7AEC519-B9C4-0440-B2E9-21A7A05E3310}"/>
                </a:ext>
              </a:extLst>
            </p:cNvPr>
            <p:cNvCxnSpPr/>
            <p:nvPr/>
          </p:nvCxnSpPr>
          <p:spPr>
            <a:xfrm>
              <a:off x="1445094" y="5739031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63" name="Straight Connector 1562">
              <a:extLst>
                <a:ext uri="{FF2B5EF4-FFF2-40B4-BE49-F238E27FC236}">
                  <a16:creationId xmlns:a16="http://schemas.microsoft.com/office/drawing/2014/main" id="{C909C662-41F5-E344-A269-816058400162}"/>
                </a:ext>
              </a:extLst>
            </p:cNvPr>
            <p:cNvCxnSpPr/>
            <p:nvPr/>
          </p:nvCxnSpPr>
          <p:spPr>
            <a:xfrm>
              <a:off x="1491378" y="5739031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64" name="Straight Connector 1563">
              <a:extLst>
                <a:ext uri="{FF2B5EF4-FFF2-40B4-BE49-F238E27FC236}">
                  <a16:creationId xmlns:a16="http://schemas.microsoft.com/office/drawing/2014/main" id="{0C2720DE-400A-A74C-9FA5-8D33893B1549}"/>
                </a:ext>
              </a:extLst>
            </p:cNvPr>
            <p:cNvCxnSpPr/>
            <p:nvPr/>
          </p:nvCxnSpPr>
          <p:spPr>
            <a:xfrm>
              <a:off x="1537663" y="5739031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65" name="Straight Connector 1564">
              <a:extLst>
                <a:ext uri="{FF2B5EF4-FFF2-40B4-BE49-F238E27FC236}">
                  <a16:creationId xmlns:a16="http://schemas.microsoft.com/office/drawing/2014/main" id="{F55B4ADE-734B-6F44-9439-8A045B77541E}"/>
                </a:ext>
              </a:extLst>
            </p:cNvPr>
            <p:cNvCxnSpPr/>
            <p:nvPr/>
          </p:nvCxnSpPr>
          <p:spPr>
            <a:xfrm>
              <a:off x="1586051" y="5739031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66" name="Straight Connector 1565">
              <a:extLst>
                <a:ext uri="{FF2B5EF4-FFF2-40B4-BE49-F238E27FC236}">
                  <a16:creationId xmlns:a16="http://schemas.microsoft.com/office/drawing/2014/main" id="{EBCD8B8F-FCA4-7544-8DE1-B41A981E7DE7}"/>
                </a:ext>
              </a:extLst>
            </p:cNvPr>
            <p:cNvCxnSpPr/>
            <p:nvPr/>
          </p:nvCxnSpPr>
          <p:spPr>
            <a:xfrm>
              <a:off x="1632335" y="5739031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567" name="Rectangle 1566">
              <a:extLst>
                <a:ext uri="{FF2B5EF4-FFF2-40B4-BE49-F238E27FC236}">
                  <a16:creationId xmlns:a16="http://schemas.microsoft.com/office/drawing/2014/main" id="{3CE6B4DB-B5F0-EB47-9820-1B6B28C81282}"/>
                </a:ext>
              </a:extLst>
            </p:cNvPr>
            <p:cNvSpPr/>
            <p:nvPr/>
          </p:nvSpPr>
          <p:spPr>
            <a:xfrm>
              <a:off x="1359342" y="5708736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68" name="Rectangle 1567">
              <a:extLst>
                <a:ext uri="{FF2B5EF4-FFF2-40B4-BE49-F238E27FC236}">
                  <a16:creationId xmlns:a16="http://schemas.microsoft.com/office/drawing/2014/main" id="{0B855EB9-49BE-E94B-8185-503D95D5A209}"/>
                </a:ext>
              </a:extLst>
            </p:cNvPr>
            <p:cNvSpPr/>
            <p:nvPr/>
          </p:nvSpPr>
          <p:spPr>
            <a:xfrm>
              <a:off x="1333642" y="5857181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69" name="Oval 1568">
              <a:extLst>
                <a:ext uri="{FF2B5EF4-FFF2-40B4-BE49-F238E27FC236}">
                  <a16:creationId xmlns:a16="http://schemas.microsoft.com/office/drawing/2014/main" id="{2F1C3A3D-7218-754B-BC2B-52B0020358DF}"/>
                </a:ext>
              </a:extLst>
            </p:cNvPr>
            <p:cNvSpPr/>
            <p:nvPr/>
          </p:nvSpPr>
          <p:spPr>
            <a:xfrm>
              <a:off x="1744638" y="5920801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570" name="Straight Connector 1569">
              <a:extLst>
                <a:ext uri="{FF2B5EF4-FFF2-40B4-BE49-F238E27FC236}">
                  <a16:creationId xmlns:a16="http://schemas.microsoft.com/office/drawing/2014/main" id="{CC1ECA6B-8D40-E442-9F98-770CAFF2F64C}"/>
                </a:ext>
              </a:extLst>
            </p:cNvPr>
            <p:cNvCxnSpPr/>
            <p:nvPr/>
          </p:nvCxnSpPr>
          <p:spPr>
            <a:xfrm>
              <a:off x="1400914" y="591474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71" name="Straight Connector 1570">
              <a:extLst>
                <a:ext uri="{FF2B5EF4-FFF2-40B4-BE49-F238E27FC236}">
                  <a16:creationId xmlns:a16="http://schemas.microsoft.com/office/drawing/2014/main" id="{912B19EF-7E23-2248-BB45-C2C74C4D1AC5}"/>
                </a:ext>
              </a:extLst>
            </p:cNvPr>
            <p:cNvCxnSpPr/>
            <p:nvPr/>
          </p:nvCxnSpPr>
          <p:spPr>
            <a:xfrm>
              <a:off x="1445094" y="591474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72" name="Straight Connector 1571">
              <a:extLst>
                <a:ext uri="{FF2B5EF4-FFF2-40B4-BE49-F238E27FC236}">
                  <a16:creationId xmlns:a16="http://schemas.microsoft.com/office/drawing/2014/main" id="{BC891D1E-89BC-9540-91D8-D30D3AFD5D02}"/>
                </a:ext>
              </a:extLst>
            </p:cNvPr>
            <p:cNvCxnSpPr/>
            <p:nvPr/>
          </p:nvCxnSpPr>
          <p:spPr>
            <a:xfrm>
              <a:off x="1491378" y="591474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73" name="Straight Connector 1572">
              <a:extLst>
                <a:ext uri="{FF2B5EF4-FFF2-40B4-BE49-F238E27FC236}">
                  <a16:creationId xmlns:a16="http://schemas.microsoft.com/office/drawing/2014/main" id="{8BC02C6C-0EC2-A647-B422-C81FF1F0E004}"/>
                </a:ext>
              </a:extLst>
            </p:cNvPr>
            <p:cNvCxnSpPr/>
            <p:nvPr/>
          </p:nvCxnSpPr>
          <p:spPr>
            <a:xfrm>
              <a:off x="1537663" y="591474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74" name="Straight Connector 1573">
              <a:extLst>
                <a:ext uri="{FF2B5EF4-FFF2-40B4-BE49-F238E27FC236}">
                  <a16:creationId xmlns:a16="http://schemas.microsoft.com/office/drawing/2014/main" id="{892D32C7-72FD-8A42-BD99-41E645FE51CB}"/>
                </a:ext>
              </a:extLst>
            </p:cNvPr>
            <p:cNvCxnSpPr/>
            <p:nvPr/>
          </p:nvCxnSpPr>
          <p:spPr>
            <a:xfrm>
              <a:off x="1586051" y="591474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75" name="Straight Connector 1574">
              <a:extLst>
                <a:ext uri="{FF2B5EF4-FFF2-40B4-BE49-F238E27FC236}">
                  <a16:creationId xmlns:a16="http://schemas.microsoft.com/office/drawing/2014/main" id="{52FD179F-A5AB-A247-A926-CEFB0AB384C9}"/>
                </a:ext>
              </a:extLst>
            </p:cNvPr>
            <p:cNvCxnSpPr/>
            <p:nvPr/>
          </p:nvCxnSpPr>
          <p:spPr>
            <a:xfrm>
              <a:off x="1632335" y="591474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576" name="Rectangle 1575">
              <a:extLst>
                <a:ext uri="{FF2B5EF4-FFF2-40B4-BE49-F238E27FC236}">
                  <a16:creationId xmlns:a16="http://schemas.microsoft.com/office/drawing/2014/main" id="{56798661-8774-8343-A287-A2143399985C}"/>
                </a:ext>
              </a:extLst>
            </p:cNvPr>
            <p:cNvSpPr/>
            <p:nvPr/>
          </p:nvSpPr>
          <p:spPr>
            <a:xfrm>
              <a:off x="1359342" y="5884447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grpSp>
        <p:nvGrpSpPr>
          <p:cNvPr id="1577" name="Group 1576">
            <a:extLst>
              <a:ext uri="{FF2B5EF4-FFF2-40B4-BE49-F238E27FC236}">
                <a16:creationId xmlns:a16="http://schemas.microsoft.com/office/drawing/2014/main" id="{4E226EB9-079B-694E-8D03-3C4D5BB26CD3}"/>
              </a:ext>
            </a:extLst>
          </p:cNvPr>
          <p:cNvGrpSpPr/>
          <p:nvPr/>
        </p:nvGrpSpPr>
        <p:grpSpPr>
          <a:xfrm>
            <a:off x="449865" y="5330942"/>
            <a:ext cx="530064" cy="702847"/>
            <a:chOff x="449865" y="5330941"/>
            <a:chExt cx="530064" cy="702847"/>
          </a:xfrm>
        </p:grpSpPr>
        <p:sp>
          <p:nvSpPr>
            <p:cNvPr id="1578" name="Rectangle 1577">
              <a:extLst>
                <a:ext uri="{FF2B5EF4-FFF2-40B4-BE49-F238E27FC236}">
                  <a16:creationId xmlns:a16="http://schemas.microsoft.com/office/drawing/2014/main" id="{3590FA41-21FB-354C-A49F-F510B89D165D}"/>
                </a:ext>
              </a:extLst>
            </p:cNvPr>
            <p:cNvSpPr/>
            <p:nvPr/>
          </p:nvSpPr>
          <p:spPr>
            <a:xfrm>
              <a:off x="449865" y="5330941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79" name="Oval 1578">
              <a:extLst>
                <a:ext uri="{FF2B5EF4-FFF2-40B4-BE49-F238E27FC236}">
                  <a16:creationId xmlns:a16="http://schemas.microsoft.com/office/drawing/2014/main" id="{67730C4D-D160-4241-BA25-983B9431449C}"/>
                </a:ext>
              </a:extLst>
            </p:cNvPr>
            <p:cNvSpPr/>
            <p:nvPr/>
          </p:nvSpPr>
          <p:spPr>
            <a:xfrm>
              <a:off x="860861" y="5394561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580" name="Straight Connector 1579">
              <a:extLst>
                <a:ext uri="{FF2B5EF4-FFF2-40B4-BE49-F238E27FC236}">
                  <a16:creationId xmlns:a16="http://schemas.microsoft.com/office/drawing/2014/main" id="{509C8590-AB7C-1142-9BC2-D3511B29F373}"/>
                </a:ext>
              </a:extLst>
            </p:cNvPr>
            <p:cNvCxnSpPr/>
            <p:nvPr/>
          </p:nvCxnSpPr>
          <p:spPr>
            <a:xfrm>
              <a:off x="517137" y="538850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81" name="Straight Connector 1580">
              <a:extLst>
                <a:ext uri="{FF2B5EF4-FFF2-40B4-BE49-F238E27FC236}">
                  <a16:creationId xmlns:a16="http://schemas.microsoft.com/office/drawing/2014/main" id="{92C0AF80-8C3F-A84A-B2C0-A21206FF7C01}"/>
                </a:ext>
              </a:extLst>
            </p:cNvPr>
            <p:cNvCxnSpPr/>
            <p:nvPr/>
          </p:nvCxnSpPr>
          <p:spPr>
            <a:xfrm>
              <a:off x="561317" y="538850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82" name="Straight Connector 1581">
              <a:extLst>
                <a:ext uri="{FF2B5EF4-FFF2-40B4-BE49-F238E27FC236}">
                  <a16:creationId xmlns:a16="http://schemas.microsoft.com/office/drawing/2014/main" id="{1274FA1F-2722-454A-951C-4A86B9903EF8}"/>
                </a:ext>
              </a:extLst>
            </p:cNvPr>
            <p:cNvCxnSpPr/>
            <p:nvPr/>
          </p:nvCxnSpPr>
          <p:spPr>
            <a:xfrm>
              <a:off x="607601" y="538850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83" name="Straight Connector 1582">
              <a:extLst>
                <a:ext uri="{FF2B5EF4-FFF2-40B4-BE49-F238E27FC236}">
                  <a16:creationId xmlns:a16="http://schemas.microsoft.com/office/drawing/2014/main" id="{50136E86-8979-0742-8A31-A6145D002BA0}"/>
                </a:ext>
              </a:extLst>
            </p:cNvPr>
            <p:cNvCxnSpPr/>
            <p:nvPr/>
          </p:nvCxnSpPr>
          <p:spPr>
            <a:xfrm>
              <a:off x="653886" y="538850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84" name="Straight Connector 1583">
              <a:extLst>
                <a:ext uri="{FF2B5EF4-FFF2-40B4-BE49-F238E27FC236}">
                  <a16:creationId xmlns:a16="http://schemas.microsoft.com/office/drawing/2014/main" id="{7BA1DB63-2CEC-2942-9FE6-5CAB897E0B63}"/>
                </a:ext>
              </a:extLst>
            </p:cNvPr>
            <p:cNvCxnSpPr/>
            <p:nvPr/>
          </p:nvCxnSpPr>
          <p:spPr>
            <a:xfrm>
              <a:off x="702274" y="538850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85" name="Straight Connector 1584">
              <a:extLst>
                <a:ext uri="{FF2B5EF4-FFF2-40B4-BE49-F238E27FC236}">
                  <a16:creationId xmlns:a16="http://schemas.microsoft.com/office/drawing/2014/main" id="{37348044-A75F-CB46-AD3A-A70283DC331A}"/>
                </a:ext>
              </a:extLst>
            </p:cNvPr>
            <p:cNvCxnSpPr/>
            <p:nvPr/>
          </p:nvCxnSpPr>
          <p:spPr>
            <a:xfrm>
              <a:off x="748558" y="538850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586" name="Rectangle 1585">
              <a:extLst>
                <a:ext uri="{FF2B5EF4-FFF2-40B4-BE49-F238E27FC236}">
                  <a16:creationId xmlns:a16="http://schemas.microsoft.com/office/drawing/2014/main" id="{52022D2E-7AC8-704F-AE01-8CA78E91203F}"/>
                </a:ext>
              </a:extLst>
            </p:cNvPr>
            <p:cNvSpPr/>
            <p:nvPr/>
          </p:nvSpPr>
          <p:spPr>
            <a:xfrm>
              <a:off x="475565" y="5358207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87" name="Rectangle 1586">
              <a:extLst>
                <a:ext uri="{FF2B5EF4-FFF2-40B4-BE49-F238E27FC236}">
                  <a16:creationId xmlns:a16="http://schemas.microsoft.com/office/drawing/2014/main" id="{1DF18E5E-1CF8-1949-B735-A21F1832FF12}"/>
                </a:ext>
              </a:extLst>
            </p:cNvPr>
            <p:cNvSpPr/>
            <p:nvPr/>
          </p:nvSpPr>
          <p:spPr>
            <a:xfrm>
              <a:off x="449865" y="5506653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88" name="Oval 1587">
              <a:extLst>
                <a:ext uri="{FF2B5EF4-FFF2-40B4-BE49-F238E27FC236}">
                  <a16:creationId xmlns:a16="http://schemas.microsoft.com/office/drawing/2014/main" id="{920BC270-4ECA-244C-97E8-B72A5DCAA3FE}"/>
                </a:ext>
              </a:extLst>
            </p:cNvPr>
            <p:cNvSpPr/>
            <p:nvPr/>
          </p:nvSpPr>
          <p:spPr>
            <a:xfrm>
              <a:off x="860861" y="5570273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589" name="Straight Connector 1588">
              <a:extLst>
                <a:ext uri="{FF2B5EF4-FFF2-40B4-BE49-F238E27FC236}">
                  <a16:creationId xmlns:a16="http://schemas.microsoft.com/office/drawing/2014/main" id="{DC220E2A-2E22-C44D-AEE7-8E39CA687583}"/>
                </a:ext>
              </a:extLst>
            </p:cNvPr>
            <p:cNvCxnSpPr/>
            <p:nvPr/>
          </p:nvCxnSpPr>
          <p:spPr>
            <a:xfrm>
              <a:off x="517137" y="5564214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90" name="Straight Connector 1589">
              <a:extLst>
                <a:ext uri="{FF2B5EF4-FFF2-40B4-BE49-F238E27FC236}">
                  <a16:creationId xmlns:a16="http://schemas.microsoft.com/office/drawing/2014/main" id="{74B36AB6-AE72-664E-80B9-AC5CF9FEC6E7}"/>
                </a:ext>
              </a:extLst>
            </p:cNvPr>
            <p:cNvCxnSpPr/>
            <p:nvPr/>
          </p:nvCxnSpPr>
          <p:spPr>
            <a:xfrm>
              <a:off x="561317" y="5564214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91" name="Straight Connector 1590">
              <a:extLst>
                <a:ext uri="{FF2B5EF4-FFF2-40B4-BE49-F238E27FC236}">
                  <a16:creationId xmlns:a16="http://schemas.microsoft.com/office/drawing/2014/main" id="{D2DB0428-FB73-B94E-A533-51F09A9B438C}"/>
                </a:ext>
              </a:extLst>
            </p:cNvPr>
            <p:cNvCxnSpPr/>
            <p:nvPr/>
          </p:nvCxnSpPr>
          <p:spPr>
            <a:xfrm>
              <a:off x="607601" y="5564214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92" name="Straight Connector 1591">
              <a:extLst>
                <a:ext uri="{FF2B5EF4-FFF2-40B4-BE49-F238E27FC236}">
                  <a16:creationId xmlns:a16="http://schemas.microsoft.com/office/drawing/2014/main" id="{510913F8-F542-824F-A4C9-85D8E91274D9}"/>
                </a:ext>
              </a:extLst>
            </p:cNvPr>
            <p:cNvCxnSpPr/>
            <p:nvPr/>
          </p:nvCxnSpPr>
          <p:spPr>
            <a:xfrm>
              <a:off x="653886" y="5564214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93" name="Straight Connector 1592">
              <a:extLst>
                <a:ext uri="{FF2B5EF4-FFF2-40B4-BE49-F238E27FC236}">
                  <a16:creationId xmlns:a16="http://schemas.microsoft.com/office/drawing/2014/main" id="{1FDCEFE7-6F70-E741-90E4-E4D0DF11AC7C}"/>
                </a:ext>
              </a:extLst>
            </p:cNvPr>
            <p:cNvCxnSpPr/>
            <p:nvPr/>
          </p:nvCxnSpPr>
          <p:spPr>
            <a:xfrm>
              <a:off x="702274" y="5564214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94" name="Straight Connector 1593">
              <a:extLst>
                <a:ext uri="{FF2B5EF4-FFF2-40B4-BE49-F238E27FC236}">
                  <a16:creationId xmlns:a16="http://schemas.microsoft.com/office/drawing/2014/main" id="{EA9C5EA8-CC61-024C-8CF7-525D73824077}"/>
                </a:ext>
              </a:extLst>
            </p:cNvPr>
            <p:cNvCxnSpPr/>
            <p:nvPr/>
          </p:nvCxnSpPr>
          <p:spPr>
            <a:xfrm>
              <a:off x="748558" y="5564214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595" name="Rectangle 1594">
              <a:extLst>
                <a:ext uri="{FF2B5EF4-FFF2-40B4-BE49-F238E27FC236}">
                  <a16:creationId xmlns:a16="http://schemas.microsoft.com/office/drawing/2014/main" id="{B33AF787-348E-8D44-B315-779DA8E4E55C}"/>
                </a:ext>
              </a:extLst>
            </p:cNvPr>
            <p:cNvSpPr/>
            <p:nvPr/>
          </p:nvSpPr>
          <p:spPr>
            <a:xfrm>
              <a:off x="475565" y="5533919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96" name="Rectangle 1595">
              <a:extLst>
                <a:ext uri="{FF2B5EF4-FFF2-40B4-BE49-F238E27FC236}">
                  <a16:creationId xmlns:a16="http://schemas.microsoft.com/office/drawing/2014/main" id="{314283E1-DA20-3645-A6C8-1B650EC96845}"/>
                </a:ext>
              </a:extLst>
            </p:cNvPr>
            <p:cNvSpPr/>
            <p:nvPr/>
          </p:nvSpPr>
          <p:spPr>
            <a:xfrm>
              <a:off x="449865" y="5682365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97" name="Oval 1596">
              <a:extLst>
                <a:ext uri="{FF2B5EF4-FFF2-40B4-BE49-F238E27FC236}">
                  <a16:creationId xmlns:a16="http://schemas.microsoft.com/office/drawing/2014/main" id="{AC8E5587-4335-BE45-BA37-C9D4F118D5BC}"/>
                </a:ext>
              </a:extLst>
            </p:cNvPr>
            <p:cNvSpPr/>
            <p:nvPr/>
          </p:nvSpPr>
          <p:spPr>
            <a:xfrm>
              <a:off x="860861" y="5745985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598" name="Straight Connector 1597">
              <a:extLst>
                <a:ext uri="{FF2B5EF4-FFF2-40B4-BE49-F238E27FC236}">
                  <a16:creationId xmlns:a16="http://schemas.microsoft.com/office/drawing/2014/main" id="{99DF2F24-81FC-2B40-8F3E-FBE410543547}"/>
                </a:ext>
              </a:extLst>
            </p:cNvPr>
            <p:cNvCxnSpPr/>
            <p:nvPr/>
          </p:nvCxnSpPr>
          <p:spPr>
            <a:xfrm>
              <a:off x="517137" y="5739926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99" name="Straight Connector 1598">
              <a:extLst>
                <a:ext uri="{FF2B5EF4-FFF2-40B4-BE49-F238E27FC236}">
                  <a16:creationId xmlns:a16="http://schemas.microsoft.com/office/drawing/2014/main" id="{B0BB09E1-865B-2C43-A85E-B19017DF88F7}"/>
                </a:ext>
              </a:extLst>
            </p:cNvPr>
            <p:cNvCxnSpPr/>
            <p:nvPr/>
          </p:nvCxnSpPr>
          <p:spPr>
            <a:xfrm>
              <a:off x="561317" y="5739926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00" name="Straight Connector 1599">
              <a:extLst>
                <a:ext uri="{FF2B5EF4-FFF2-40B4-BE49-F238E27FC236}">
                  <a16:creationId xmlns:a16="http://schemas.microsoft.com/office/drawing/2014/main" id="{FA258BB2-5926-F44D-BF33-1C7FA25AF3CB}"/>
                </a:ext>
              </a:extLst>
            </p:cNvPr>
            <p:cNvCxnSpPr/>
            <p:nvPr/>
          </p:nvCxnSpPr>
          <p:spPr>
            <a:xfrm>
              <a:off x="607601" y="5739926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01" name="Straight Connector 1600">
              <a:extLst>
                <a:ext uri="{FF2B5EF4-FFF2-40B4-BE49-F238E27FC236}">
                  <a16:creationId xmlns:a16="http://schemas.microsoft.com/office/drawing/2014/main" id="{055FF92A-78BD-2446-927F-B073E6C40D1F}"/>
                </a:ext>
              </a:extLst>
            </p:cNvPr>
            <p:cNvCxnSpPr/>
            <p:nvPr/>
          </p:nvCxnSpPr>
          <p:spPr>
            <a:xfrm>
              <a:off x="653886" y="5739926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02" name="Straight Connector 1601">
              <a:extLst>
                <a:ext uri="{FF2B5EF4-FFF2-40B4-BE49-F238E27FC236}">
                  <a16:creationId xmlns:a16="http://schemas.microsoft.com/office/drawing/2014/main" id="{07BA7DE9-5383-D945-843A-92C7CB4C9F8F}"/>
                </a:ext>
              </a:extLst>
            </p:cNvPr>
            <p:cNvCxnSpPr/>
            <p:nvPr/>
          </p:nvCxnSpPr>
          <p:spPr>
            <a:xfrm>
              <a:off x="702274" y="5739926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03" name="Straight Connector 1602">
              <a:extLst>
                <a:ext uri="{FF2B5EF4-FFF2-40B4-BE49-F238E27FC236}">
                  <a16:creationId xmlns:a16="http://schemas.microsoft.com/office/drawing/2014/main" id="{DDC5A239-888D-D249-9B35-AA7B462712B8}"/>
                </a:ext>
              </a:extLst>
            </p:cNvPr>
            <p:cNvCxnSpPr/>
            <p:nvPr/>
          </p:nvCxnSpPr>
          <p:spPr>
            <a:xfrm>
              <a:off x="748558" y="5739926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604" name="Rectangle 1603">
              <a:extLst>
                <a:ext uri="{FF2B5EF4-FFF2-40B4-BE49-F238E27FC236}">
                  <a16:creationId xmlns:a16="http://schemas.microsoft.com/office/drawing/2014/main" id="{415865EA-D439-5942-8CE9-19EEDE8A3E0E}"/>
                </a:ext>
              </a:extLst>
            </p:cNvPr>
            <p:cNvSpPr/>
            <p:nvPr/>
          </p:nvSpPr>
          <p:spPr>
            <a:xfrm>
              <a:off x="475565" y="5709631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05" name="Rectangle 1604">
              <a:extLst>
                <a:ext uri="{FF2B5EF4-FFF2-40B4-BE49-F238E27FC236}">
                  <a16:creationId xmlns:a16="http://schemas.microsoft.com/office/drawing/2014/main" id="{8458F353-72AE-F046-B051-7AE0879BD6BD}"/>
                </a:ext>
              </a:extLst>
            </p:cNvPr>
            <p:cNvSpPr/>
            <p:nvPr/>
          </p:nvSpPr>
          <p:spPr>
            <a:xfrm>
              <a:off x="449865" y="5858076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06" name="Oval 1605">
              <a:extLst>
                <a:ext uri="{FF2B5EF4-FFF2-40B4-BE49-F238E27FC236}">
                  <a16:creationId xmlns:a16="http://schemas.microsoft.com/office/drawing/2014/main" id="{83A6C9DC-BA78-6745-BA18-677B82891832}"/>
                </a:ext>
              </a:extLst>
            </p:cNvPr>
            <p:cNvSpPr/>
            <p:nvPr/>
          </p:nvSpPr>
          <p:spPr>
            <a:xfrm>
              <a:off x="860861" y="5921696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607" name="Straight Connector 1606">
              <a:extLst>
                <a:ext uri="{FF2B5EF4-FFF2-40B4-BE49-F238E27FC236}">
                  <a16:creationId xmlns:a16="http://schemas.microsoft.com/office/drawing/2014/main" id="{0CB7C045-8A90-1F44-A17B-FE8C70822C02}"/>
                </a:ext>
              </a:extLst>
            </p:cNvPr>
            <p:cNvCxnSpPr/>
            <p:nvPr/>
          </p:nvCxnSpPr>
          <p:spPr>
            <a:xfrm>
              <a:off x="517137" y="591563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08" name="Straight Connector 1607">
              <a:extLst>
                <a:ext uri="{FF2B5EF4-FFF2-40B4-BE49-F238E27FC236}">
                  <a16:creationId xmlns:a16="http://schemas.microsoft.com/office/drawing/2014/main" id="{DBDD6548-CA90-B94C-A51B-06AB2D817176}"/>
                </a:ext>
              </a:extLst>
            </p:cNvPr>
            <p:cNvCxnSpPr/>
            <p:nvPr/>
          </p:nvCxnSpPr>
          <p:spPr>
            <a:xfrm>
              <a:off x="561317" y="591563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09" name="Straight Connector 1608">
              <a:extLst>
                <a:ext uri="{FF2B5EF4-FFF2-40B4-BE49-F238E27FC236}">
                  <a16:creationId xmlns:a16="http://schemas.microsoft.com/office/drawing/2014/main" id="{3C872BDD-DC59-D847-A523-DE34D100A8A5}"/>
                </a:ext>
              </a:extLst>
            </p:cNvPr>
            <p:cNvCxnSpPr/>
            <p:nvPr/>
          </p:nvCxnSpPr>
          <p:spPr>
            <a:xfrm>
              <a:off x="607601" y="591563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10" name="Straight Connector 1609">
              <a:extLst>
                <a:ext uri="{FF2B5EF4-FFF2-40B4-BE49-F238E27FC236}">
                  <a16:creationId xmlns:a16="http://schemas.microsoft.com/office/drawing/2014/main" id="{F9C09EB7-4415-E546-986C-E66330CFD232}"/>
                </a:ext>
              </a:extLst>
            </p:cNvPr>
            <p:cNvCxnSpPr/>
            <p:nvPr/>
          </p:nvCxnSpPr>
          <p:spPr>
            <a:xfrm>
              <a:off x="653886" y="591563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11" name="Straight Connector 1610">
              <a:extLst>
                <a:ext uri="{FF2B5EF4-FFF2-40B4-BE49-F238E27FC236}">
                  <a16:creationId xmlns:a16="http://schemas.microsoft.com/office/drawing/2014/main" id="{8A1253C3-E538-8748-B3E3-19BB4997850E}"/>
                </a:ext>
              </a:extLst>
            </p:cNvPr>
            <p:cNvCxnSpPr/>
            <p:nvPr/>
          </p:nvCxnSpPr>
          <p:spPr>
            <a:xfrm>
              <a:off x="702274" y="591563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12" name="Straight Connector 1611">
              <a:extLst>
                <a:ext uri="{FF2B5EF4-FFF2-40B4-BE49-F238E27FC236}">
                  <a16:creationId xmlns:a16="http://schemas.microsoft.com/office/drawing/2014/main" id="{2AFB19A1-A408-A64F-AF0F-489E233669E4}"/>
                </a:ext>
              </a:extLst>
            </p:cNvPr>
            <p:cNvCxnSpPr/>
            <p:nvPr/>
          </p:nvCxnSpPr>
          <p:spPr>
            <a:xfrm>
              <a:off x="748558" y="591563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613" name="Rectangle 1612">
              <a:extLst>
                <a:ext uri="{FF2B5EF4-FFF2-40B4-BE49-F238E27FC236}">
                  <a16:creationId xmlns:a16="http://schemas.microsoft.com/office/drawing/2014/main" id="{23661402-5A09-664E-B1BA-E73187279E67}"/>
                </a:ext>
              </a:extLst>
            </p:cNvPr>
            <p:cNvSpPr/>
            <p:nvPr/>
          </p:nvSpPr>
          <p:spPr>
            <a:xfrm>
              <a:off x="475565" y="5885342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cxnSp>
        <p:nvCxnSpPr>
          <p:cNvPr id="1614" name="Straight Connector 1613">
            <a:extLst>
              <a:ext uri="{FF2B5EF4-FFF2-40B4-BE49-F238E27FC236}">
                <a16:creationId xmlns:a16="http://schemas.microsoft.com/office/drawing/2014/main" id="{3583D40A-1324-6242-B123-C202564CEC73}"/>
              </a:ext>
            </a:extLst>
          </p:cNvPr>
          <p:cNvCxnSpPr>
            <a:stCxn id="1970" idx="3"/>
            <a:endCxn id="1971" idx="1"/>
          </p:cNvCxnSpPr>
          <p:nvPr/>
        </p:nvCxnSpPr>
        <p:spPr>
          <a:xfrm flipV="1">
            <a:off x="4547455" y="4676846"/>
            <a:ext cx="347575" cy="3391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15" name="Straight Connector 1614">
            <a:extLst>
              <a:ext uri="{FF2B5EF4-FFF2-40B4-BE49-F238E27FC236}">
                <a16:creationId xmlns:a16="http://schemas.microsoft.com/office/drawing/2014/main" id="{9DD92650-43CF-7C44-8048-E27594E72D55}"/>
              </a:ext>
            </a:extLst>
          </p:cNvPr>
          <p:cNvCxnSpPr>
            <a:stCxn id="1971" idx="0"/>
            <a:endCxn id="1978" idx="2"/>
          </p:cNvCxnSpPr>
          <p:nvPr/>
        </p:nvCxnSpPr>
        <p:spPr>
          <a:xfrm flipH="1" flipV="1">
            <a:off x="3385524" y="3598112"/>
            <a:ext cx="1776205" cy="812035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16" name="Straight Connector 1615">
            <a:extLst>
              <a:ext uri="{FF2B5EF4-FFF2-40B4-BE49-F238E27FC236}">
                <a16:creationId xmlns:a16="http://schemas.microsoft.com/office/drawing/2014/main" id="{AD77D0EB-11C3-DD41-80FA-9352D788375F}"/>
              </a:ext>
            </a:extLst>
          </p:cNvPr>
          <p:cNvCxnSpPr>
            <a:stCxn id="1970" idx="0"/>
            <a:endCxn id="1979" idx="2"/>
          </p:cNvCxnSpPr>
          <p:nvPr/>
        </p:nvCxnSpPr>
        <p:spPr>
          <a:xfrm flipH="1" flipV="1">
            <a:off x="2492535" y="3598112"/>
            <a:ext cx="1788220" cy="815424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17" name="Straight Connector 1616">
            <a:extLst>
              <a:ext uri="{FF2B5EF4-FFF2-40B4-BE49-F238E27FC236}">
                <a16:creationId xmlns:a16="http://schemas.microsoft.com/office/drawing/2014/main" id="{485851CE-3DBF-CE43-889B-BFCA0270E91C}"/>
              </a:ext>
            </a:extLst>
          </p:cNvPr>
          <p:cNvCxnSpPr>
            <a:stCxn id="1970" idx="0"/>
            <a:endCxn id="1978" idx="2"/>
          </p:cNvCxnSpPr>
          <p:nvPr/>
        </p:nvCxnSpPr>
        <p:spPr>
          <a:xfrm flipH="1" flipV="1">
            <a:off x="3385526" y="3598112"/>
            <a:ext cx="895231" cy="815424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18" name="Straight Connector 1617">
            <a:extLst>
              <a:ext uri="{FF2B5EF4-FFF2-40B4-BE49-F238E27FC236}">
                <a16:creationId xmlns:a16="http://schemas.microsoft.com/office/drawing/2014/main" id="{D846D738-B714-FA43-9DF4-CE07815E3A63}"/>
              </a:ext>
            </a:extLst>
          </p:cNvPr>
          <p:cNvCxnSpPr>
            <a:stCxn id="1971" idx="0"/>
            <a:endCxn id="1979" idx="2"/>
          </p:cNvCxnSpPr>
          <p:nvPr/>
        </p:nvCxnSpPr>
        <p:spPr>
          <a:xfrm flipH="1" flipV="1">
            <a:off x="2492535" y="3598112"/>
            <a:ext cx="2669195" cy="812035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19" name="Straight Connector 1618">
            <a:extLst>
              <a:ext uri="{FF2B5EF4-FFF2-40B4-BE49-F238E27FC236}">
                <a16:creationId xmlns:a16="http://schemas.microsoft.com/office/drawing/2014/main" id="{D4F8B56E-0E88-2B47-81DC-373CFFDC3490}"/>
              </a:ext>
            </a:extLst>
          </p:cNvPr>
          <p:cNvCxnSpPr>
            <a:stCxn id="1459" idx="0"/>
            <a:endCxn id="1979" idx="2"/>
          </p:cNvCxnSpPr>
          <p:nvPr/>
        </p:nvCxnSpPr>
        <p:spPr>
          <a:xfrm flipH="1" flipV="1">
            <a:off x="2492537" y="3598113"/>
            <a:ext cx="891465" cy="810511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20" name="Straight Connector 1619">
            <a:extLst>
              <a:ext uri="{FF2B5EF4-FFF2-40B4-BE49-F238E27FC236}">
                <a16:creationId xmlns:a16="http://schemas.microsoft.com/office/drawing/2014/main" id="{62517F38-8240-E94D-B648-719F33473CA5}"/>
              </a:ext>
            </a:extLst>
          </p:cNvPr>
          <p:cNvCxnSpPr>
            <a:stCxn id="1459" idx="0"/>
            <a:endCxn id="1978" idx="2"/>
          </p:cNvCxnSpPr>
          <p:nvPr/>
        </p:nvCxnSpPr>
        <p:spPr>
          <a:xfrm flipV="1">
            <a:off x="3384001" y="3598113"/>
            <a:ext cx="1524" cy="810511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21" name="Straight Connector 1620">
            <a:extLst>
              <a:ext uri="{FF2B5EF4-FFF2-40B4-BE49-F238E27FC236}">
                <a16:creationId xmlns:a16="http://schemas.microsoft.com/office/drawing/2014/main" id="{E1F9B08D-EEC9-6A4A-B311-F0A4EDA46898}"/>
              </a:ext>
            </a:extLst>
          </p:cNvPr>
          <p:cNvCxnSpPr>
            <a:stCxn id="1978" idx="2"/>
            <a:endCxn id="1458" idx="0"/>
          </p:cNvCxnSpPr>
          <p:nvPr/>
        </p:nvCxnSpPr>
        <p:spPr>
          <a:xfrm flipH="1">
            <a:off x="2492281" y="3598113"/>
            <a:ext cx="893244" cy="810511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22" name="Straight Connector 1621">
            <a:extLst>
              <a:ext uri="{FF2B5EF4-FFF2-40B4-BE49-F238E27FC236}">
                <a16:creationId xmlns:a16="http://schemas.microsoft.com/office/drawing/2014/main" id="{540F81E4-9B72-BB41-9859-0A64E1FB819F}"/>
              </a:ext>
            </a:extLst>
          </p:cNvPr>
          <p:cNvCxnSpPr>
            <a:stCxn id="1458" idx="0"/>
            <a:endCxn id="1979" idx="2"/>
          </p:cNvCxnSpPr>
          <p:nvPr/>
        </p:nvCxnSpPr>
        <p:spPr>
          <a:xfrm flipV="1">
            <a:off x="2492282" y="3598113"/>
            <a:ext cx="255" cy="810511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23" name="Straight Connector 1622">
            <a:extLst>
              <a:ext uri="{FF2B5EF4-FFF2-40B4-BE49-F238E27FC236}">
                <a16:creationId xmlns:a16="http://schemas.microsoft.com/office/drawing/2014/main" id="{45EE74E3-9F72-0D43-B457-8A3F29195E98}"/>
              </a:ext>
            </a:extLst>
          </p:cNvPr>
          <p:cNvCxnSpPr>
            <a:stCxn id="1457" idx="0"/>
            <a:endCxn id="1978" idx="2"/>
          </p:cNvCxnSpPr>
          <p:nvPr/>
        </p:nvCxnSpPr>
        <p:spPr>
          <a:xfrm flipV="1">
            <a:off x="1598673" y="3598113"/>
            <a:ext cx="1786851" cy="810511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24" name="Straight Connector 1623">
            <a:extLst>
              <a:ext uri="{FF2B5EF4-FFF2-40B4-BE49-F238E27FC236}">
                <a16:creationId xmlns:a16="http://schemas.microsoft.com/office/drawing/2014/main" id="{A003FAAC-BF67-834A-859D-502146292D76}"/>
              </a:ext>
            </a:extLst>
          </p:cNvPr>
          <p:cNvCxnSpPr>
            <a:stCxn id="1457" idx="0"/>
            <a:endCxn id="1979" idx="2"/>
          </p:cNvCxnSpPr>
          <p:nvPr/>
        </p:nvCxnSpPr>
        <p:spPr>
          <a:xfrm flipV="1">
            <a:off x="1598675" y="3598113"/>
            <a:ext cx="893861" cy="810511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25" name="Straight Connector 1624">
            <a:extLst>
              <a:ext uri="{FF2B5EF4-FFF2-40B4-BE49-F238E27FC236}">
                <a16:creationId xmlns:a16="http://schemas.microsoft.com/office/drawing/2014/main" id="{CC7D1910-B33D-4243-A60C-C3B293D3DED5}"/>
              </a:ext>
            </a:extLst>
          </p:cNvPr>
          <p:cNvCxnSpPr>
            <a:stCxn id="1979" idx="2"/>
            <a:endCxn id="1456" idx="0"/>
          </p:cNvCxnSpPr>
          <p:nvPr/>
        </p:nvCxnSpPr>
        <p:spPr>
          <a:xfrm flipH="1">
            <a:off x="715115" y="3598113"/>
            <a:ext cx="1777420" cy="810511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26" name="Straight Connector 1625">
            <a:extLst>
              <a:ext uri="{FF2B5EF4-FFF2-40B4-BE49-F238E27FC236}">
                <a16:creationId xmlns:a16="http://schemas.microsoft.com/office/drawing/2014/main" id="{6B183E74-3FAD-0B4F-9BDA-CF46A23A39B0}"/>
              </a:ext>
            </a:extLst>
          </p:cNvPr>
          <p:cNvCxnSpPr>
            <a:stCxn id="1456" idx="0"/>
            <a:endCxn id="1978" idx="2"/>
          </p:cNvCxnSpPr>
          <p:nvPr/>
        </p:nvCxnSpPr>
        <p:spPr>
          <a:xfrm flipV="1">
            <a:off x="715117" y="3598113"/>
            <a:ext cx="2670409" cy="810511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27" name="Straight Connector 1626">
            <a:extLst>
              <a:ext uri="{FF2B5EF4-FFF2-40B4-BE49-F238E27FC236}">
                <a16:creationId xmlns:a16="http://schemas.microsoft.com/office/drawing/2014/main" id="{802C5287-9C72-5049-90B3-165461BF5DBF}"/>
              </a:ext>
            </a:extLst>
          </p:cNvPr>
          <p:cNvCxnSpPr>
            <a:stCxn id="1467" idx="0"/>
            <a:endCxn id="1459" idx="2"/>
          </p:cNvCxnSpPr>
          <p:nvPr/>
        </p:nvCxnSpPr>
        <p:spPr>
          <a:xfrm flipV="1">
            <a:off x="3380849" y="4942023"/>
            <a:ext cx="3153" cy="388400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28" name="Straight Connector 1627">
            <a:extLst>
              <a:ext uri="{FF2B5EF4-FFF2-40B4-BE49-F238E27FC236}">
                <a16:creationId xmlns:a16="http://schemas.microsoft.com/office/drawing/2014/main" id="{7073B7DD-9A4C-0545-80D4-0F115BDA54F6}"/>
              </a:ext>
            </a:extLst>
          </p:cNvPr>
          <p:cNvCxnSpPr>
            <a:stCxn id="1467" idx="0"/>
            <a:endCxn id="1458" idx="2"/>
          </p:cNvCxnSpPr>
          <p:nvPr/>
        </p:nvCxnSpPr>
        <p:spPr>
          <a:xfrm flipH="1" flipV="1">
            <a:off x="2492282" y="4942023"/>
            <a:ext cx="888567" cy="388400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29" name="Straight Connector 1628">
            <a:extLst>
              <a:ext uri="{FF2B5EF4-FFF2-40B4-BE49-F238E27FC236}">
                <a16:creationId xmlns:a16="http://schemas.microsoft.com/office/drawing/2014/main" id="{771AA9CC-6BFF-A747-8D29-BE99B7D7C8D3}"/>
              </a:ext>
            </a:extLst>
          </p:cNvPr>
          <p:cNvCxnSpPr>
            <a:stCxn id="1504" idx="0"/>
            <a:endCxn id="1459" idx="2"/>
          </p:cNvCxnSpPr>
          <p:nvPr/>
        </p:nvCxnSpPr>
        <p:spPr>
          <a:xfrm flipV="1">
            <a:off x="2492681" y="4942023"/>
            <a:ext cx="891321" cy="388400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30" name="Straight Connector 1629">
            <a:extLst>
              <a:ext uri="{FF2B5EF4-FFF2-40B4-BE49-F238E27FC236}">
                <a16:creationId xmlns:a16="http://schemas.microsoft.com/office/drawing/2014/main" id="{4D666862-C7BA-CF41-A86F-817128530A42}"/>
              </a:ext>
            </a:extLst>
          </p:cNvPr>
          <p:cNvCxnSpPr>
            <a:stCxn id="1504" idx="0"/>
            <a:endCxn id="1458" idx="2"/>
          </p:cNvCxnSpPr>
          <p:nvPr/>
        </p:nvCxnSpPr>
        <p:spPr>
          <a:xfrm flipH="1" flipV="1">
            <a:off x="2492282" y="4942023"/>
            <a:ext cx="399" cy="388400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grpSp>
        <p:nvGrpSpPr>
          <p:cNvPr id="1631" name="Group 1630">
            <a:extLst>
              <a:ext uri="{FF2B5EF4-FFF2-40B4-BE49-F238E27FC236}">
                <a16:creationId xmlns:a16="http://schemas.microsoft.com/office/drawing/2014/main" id="{D9DFDD15-AF7B-8B4F-981F-C1FC2F80059E}"/>
              </a:ext>
            </a:extLst>
          </p:cNvPr>
          <p:cNvGrpSpPr/>
          <p:nvPr/>
        </p:nvGrpSpPr>
        <p:grpSpPr>
          <a:xfrm>
            <a:off x="4009420" y="5328711"/>
            <a:ext cx="530064" cy="702847"/>
            <a:chOff x="3115815" y="5330422"/>
            <a:chExt cx="530064" cy="702847"/>
          </a:xfrm>
        </p:grpSpPr>
        <p:sp>
          <p:nvSpPr>
            <p:cNvPr id="1632" name="Rectangle 1631">
              <a:extLst>
                <a:ext uri="{FF2B5EF4-FFF2-40B4-BE49-F238E27FC236}">
                  <a16:creationId xmlns:a16="http://schemas.microsoft.com/office/drawing/2014/main" id="{E9E38A4D-1B82-BD46-89E6-9E0127063D90}"/>
                </a:ext>
              </a:extLst>
            </p:cNvPr>
            <p:cNvSpPr/>
            <p:nvPr/>
          </p:nvSpPr>
          <p:spPr>
            <a:xfrm>
              <a:off x="3115815" y="5330422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33" name="Oval 1632">
              <a:extLst>
                <a:ext uri="{FF2B5EF4-FFF2-40B4-BE49-F238E27FC236}">
                  <a16:creationId xmlns:a16="http://schemas.microsoft.com/office/drawing/2014/main" id="{03F43A1C-B310-8346-9AB6-36974AA6A6C5}"/>
                </a:ext>
              </a:extLst>
            </p:cNvPr>
            <p:cNvSpPr/>
            <p:nvPr/>
          </p:nvSpPr>
          <p:spPr>
            <a:xfrm>
              <a:off x="3526811" y="5394042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634" name="Straight Connector 1633">
              <a:extLst>
                <a:ext uri="{FF2B5EF4-FFF2-40B4-BE49-F238E27FC236}">
                  <a16:creationId xmlns:a16="http://schemas.microsoft.com/office/drawing/2014/main" id="{F81CF470-C816-0E40-A774-07B18FEAC9AF}"/>
                </a:ext>
              </a:extLst>
            </p:cNvPr>
            <p:cNvCxnSpPr/>
            <p:nvPr/>
          </p:nvCxnSpPr>
          <p:spPr>
            <a:xfrm>
              <a:off x="3183087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35" name="Straight Connector 1634">
              <a:extLst>
                <a:ext uri="{FF2B5EF4-FFF2-40B4-BE49-F238E27FC236}">
                  <a16:creationId xmlns:a16="http://schemas.microsoft.com/office/drawing/2014/main" id="{A1DCC084-6767-2B43-946E-CC8EC9AA27C4}"/>
                </a:ext>
              </a:extLst>
            </p:cNvPr>
            <p:cNvCxnSpPr/>
            <p:nvPr/>
          </p:nvCxnSpPr>
          <p:spPr>
            <a:xfrm>
              <a:off x="3227267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36" name="Straight Connector 1635">
              <a:extLst>
                <a:ext uri="{FF2B5EF4-FFF2-40B4-BE49-F238E27FC236}">
                  <a16:creationId xmlns:a16="http://schemas.microsoft.com/office/drawing/2014/main" id="{9959E446-0BB7-034A-A84D-17609E44179F}"/>
                </a:ext>
              </a:extLst>
            </p:cNvPr>
            <p:cNvCxnSpPr/>
            <p:nvPr/>
          </p:nvCxnSpPr>
          <p:spPr>
            <a:xfrm>
              <a:off x="3273551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37" name="Straight Connector 1636">
              <a:extLst>
                <a:ext uri="{FF2B5EF4-FFF2-40B4-BE49-F238E27FC236}">
                  <a16:creationId xmlns:a16="http://schemas.microsoft.com/office/drawing/2014/main" id="{7AD7F225-0CA2-9A40-8413-5AF264428987}"/>
                </a:ext>
              </a:extLst>
            </p:cNvPr>
            <p:cNvCxnSpPr/>
            <p:nvPr/>
          </p:nvCxnSpPr>
          <p:spPr>
            <a:xfrm>
              <a:off x="3319836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38" name="Straight Connector 1637">
              <a:extLst>
                <a:ext uri="{FF2B5EF4-FFF2-40B4-BE49-F238E27FC236}">
                  <a16:creationId xmlns:a16="http://schemas.microsoft.com/office/drawing/2014/main" id="{A7622DBA-A197-8844-9A82-B95FB969D523}"/>
                </a:ext>
              </a:extLst>
            </p:cNvPr>
            <p:cNvCxnSpPr/>
            <p:nvPr/>
          </p:nvCxnSpPr>
          <p:spPr>
            <a:xfrm>
              <a:off x="3368224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39" name="Straight Connector 1638">
              <a:extLst>
                <a:ext uri="{FF2B5EF4-FFF2-40B4-BE49-F238E27FC236}">
                  <a16:creationId xmlns:a16="http://schemas.microsoft.com/office/drawing/2014/main" id="{E7A76535-7F30-DE46-9676-EE3B382F1C55}"/>
                </a:ext>
              </a:extLst>
            </p:cNvPr>
            <p:cNvCxnSpPr/>
            <p:nvPr/>
          </p:nvCxnSpPr>
          <p:spPr>
            <a:xfrm>
              <a:off x="3414508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640" name="Rectangle 1639">
              <a:extLst>
                <a:ext uri="{FF2B5EF4-FFF2-40B4-BE49-F238E27FC236}">
                  <a16:creationId xmlns:a16="http://schemas.microsoft.com/office/drawing/2014/main" id="{4150709D-102E-FA43-9010-B1A32FE9ACB5}"/>
                </a:ext>
              </a:extLst>
            </p:cNvPr>
            <p:cNvSpPr/>
            <p:nvPr/>
          </p:nvSpPr>
          <p:spPr>
            <a:xfrm>
              <a:off x="3141515" y="5357688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41" name="Rectangle 1640">
              <a:extLst>
                <a:ext uri="{FF2B5EF4-FFF2-40B4-BE49-F238E27FC236}">
                  <a16:creationId xmlns:a16="http://schemas.microsoft.com/office/drawing/2014/main" id="{7D663531-B952-E643-B26B-A5F22BAC5619}"/>
                </a:ext>
              </a:extLst>
            </p:cNvPr>
            <p:cNvSpPr/>
            <p:nvPr/>
          </p:nvSpPr>
          <p:spPr>
            <a:xfrm>
              <a:off x="3115815" y="5506134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42" name="Oval 1641">
              <a:extLst>
                <a:ext uri="{FF2B5EF4-FFF2-40B4-BE49-F238E27FC236}">
                  <a16:creationId xmlns:a16="http://schemas.microsoft.com/office/drawing/2014/main" id="{6178E070-6516-6C4A-8AF5-B2244CF727B3}"/>
                </a:ext>
              </a:extLst>
            </p:cNvPr>
            <p:cNvSpPr/>
            <p:nvPr/>
          </p:nvSpPr>
          <p:spPr>
            <a:xfrm>
              <a:off x="3526811" y="5569754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643" name="Straight Connector 1642">
              <a:extLst>
                <a:ext uri="{FF2B5EF4-FFF2-40B4-BE49-F238E27FC236}">
                  <a16:creationId xmlns:a16="http://schemas.microsoft.com/office/drawing/2014/main" id="{61A49C70-948B-0949-B0B0-70BF96AEC489}"/>
                </a:ext>
              </a:extLst>
            </p:cNvPr>
            <p:cNvCxnSpPr/>
            <p:nvPr/>
          </p:nvCxnSpPr>
          <p:spPr>
            <a:xfrm>
              <a:off x="3183087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44" name="Straight Connector 1643">
              <a:extLst>
                <a:ext uri="{FF2B5EF4-FFF2-40B4-BE49-F238E27FC236}">
                  <a16:creationId xmlns:a16="http://schemas.microsoft.com/office/drawing/2014/main" id="{76A2B569-84E0-D243-9969-3C22FE353A4F}"/>
                </a:ext>
              </a:extLst>
            </p:cNvPr>
            <p:cNvCxnSpPr/>
            <p:nvPr/>
          </p:nvCxnSpPr>
          <p:spPr>
            <a:xfrm>
              <a:off x="3227267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45" name="Straight Connector 1644">
              <a:extLst>
                <a:ext uri="{FF2B5EF4-FFF2-40B4-BE49-F238E27FC236}">
                  <a16:creationId xmlns:a16="http://schemas.microsoft.com/office/drawing/2014/main" id="{34A3FDAC-5BD2-AE4F-9122-5DDD41E32101}"/>
                </a:ext>
              </a:extLst>
            </p:cNvPr>
            <p:cNvCxnSpPr/>
            <p:nvPr/>
          </p:nvCxnSpPr>
          <p:spPr>
            <a:xfrm>
              <a:off x="3273551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46" name="Straight Connector 1645">
              <a:extLst>
                <a:ext uri="{FF2B5EF4-FFF2-40B4-BE49-F238E27FC236}">
                  <a16:creationId xmlns:a16="http://schemas.microsoft.com/office/drawing/2014/main" id="{02358AE3-A756-184A-8666-08CBC5AA1AE4}"/>
                </a:ext>
              </a:extLst>
            </p:cNvPr>
            <p:cNvCxnSpPr/>
            <p:nvPr/>
          </p:nvCxnSpPr>
          <p:spPr>
            <a:xfrm>
              <a:off x="3319836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47" name="Straight Connector 1646">
              <a:extLst>
                <a:ext uri="{FF2B5EF4-FFF2-40B4-BE49-F238E27FC236}">
                  <a16:creationId xmlns:a16="http://schemas.microsoft.com/office/drawing/2014/main" id="{24CCCBA8-9BCC-0B45-8E72-401F06873369}"/>
                </a:ext>
              </a:extLst>
            </p:cNvPr>
            <p:cNvCxnSpPr/>
            <p:nvPr/>
          </p:nvCxnSpPr>
          <p:spPr>
            <a:xfrm>
              <a:off x="3368224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48" name="Straight Connector 1647">
              <a:extLst>
                <a:ext uri="{FF2B5EF4-FFF2-40B4-BE49-F238E27FC236}">
                  <a16:creationId xmlns:a16="http://schemas.microsoft.com/office/drawing/2014/main" id="{0A5845E4-906C-5544-A6EF-47D5758DEAD7}"/>
                </a:ext>
              </a:extLst>
            </p:cNvPr>
            <p:cNvCxnSpPr/>
            <p:nvPr/>
          </p:nvCxnSpPr>
          <p:spPr>
            <a:xfrm>
              <a:off x="3414508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649" name="Rectangle 1648">
              <a:extLst>
                <a:ext uri="{FF2B5EF4-FFF2-40B4-BE49-F238E27FC236}">
                  <a16:creationId xmlns:a16="http://schemas.microsoft.com/office/drawing/2014/main" id="{38840581-0AA3-8C48-8C68-E48F4FE4A7D7}"/>
                </a:ext>
              </a:extLst>
            </p:cNvPr>
            <p:cNvSpPr/>
            <p:nvPr/>
          </p:nvSpPr>
          <p:spPr>
            <a:xfrm>
              <a:off x="3141515" y="5533400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50" name="Rectangle 1649">
              <a:extLst>
                <a:ext uri="{FF2B5EF4-FFF2-40B4-BE49-F238E27FC236}">
                  <a16:creationId xmlns:a16="http://schemas.microsoft.com/office/drawing/2014/main" id="{1A2996E2-D4F8-5D46-B405-5BCECFF522BE}"/>
                </a:ext>
              </a:extLst>
            </p:cNvPr>
            <p:cNvSpPr/>
            <p:nvPr/>
          </p:nvSpPr>
          <p:spPr>
            <a:xfrm>
              <a:off x="3115815" y="5681846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51" name="Oval 1650">
              <a:extLst>
                <a:ext uri="{FF2B5EF4-FFF2-40B4-BE49-F238E27FC236}">
                  <a16:creationId xmlns:a16="http://schemas.microsoft.com/office/drawing/2014/main" id="{081FA958-8836-324C-A6AA-E776B5362996}"/>
                </a:ext>
              </a:extLst>
            </p:cNvPr>
            <p:cNvSpPr/>
            <p:nvPr/>
          </p:nvSpPr>
          <p:spPr>
            <a:xfrm>
              <a:off x="3526811" y="5745466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652" name="Straight Connector 1651">
              <a:extLst>
                <a:ext uri="{FF2B5EF4-FFF2-40B4-BE49-F238E27FC236}">
                  <a16:creationId xmlns:a16="http://schemas.microsoft.com/office/drawing/2014/main" id="{395B2FEA-6080-C746-96B2-254A3224BB92}"/>
                </a:ext>
              </a:extLst>
            </p:cNvPr>
            <p:cNvCxnSpPr/>
            <p:nvPr/>
          </p:nvCxnSpPr>
          <p:spPr>
            <a:xfrm>
              <a:off x="3183087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53" name="Straight Connector 1652">
              <a:extLst>
                <a:ext uri="{FF2B5EF4-FFF2-40B4-BE49-F238E27FC236}">
                  <a16:creationId xmlns:a16="http://schemas.microsoft.com/office/drawing/2014/main" id="{DA67798E-FCFC-624B-9D09-5E6C1AB97556}"/>
                </a:ext>
              </a:extLst>
            </p:cNvPr>
            <p:cNvCxnSpPr/>
            <p:nvPr/>
          </p:nvCxnSpPr>
          <p:spPr>
            <a:xfrm>
              <a:off x="3227267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54" name="Straight Connector 1653">
              <a:extLst>
                <a:ext uri="{FF2B5EF4-FFF2-40B4-BE49-F238E27FC236}">
                  <a16:creationId xmlns:a16="http://schemas.microsoft.com/office/drawing/2014/main" id="{EB09D617-0E62-084B-9326-F5797482FA58}"/>
                </a:ext>
              </a:extLst>
            </p:cNvPr>
            <p:cNvCxnSpPr/>
            <p:nvPr/>
          </p:nvCxnSpPr>
          <p:spPr>
            <a:xfrm>
              <a:off x="3273551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55" name="Straight Connector 1654">
              <a:extLst>
                <a:ext uri="{FF2B5EF4-FFF2-40B4-BE49-F238E27FC236}">
                  <a16:creationId xmlns:a16="http://schemas.microsoft.com/office/drawing/2014/main" id="{5C54BD61-6B07-CA46-B571-7D982823DA8C}"/>
                </a:ext>
              </a:extLst>
            </p:cNvPr>
            <p:cNvCxnSpPr/>
            <p:nvPr/>
          </p:nvCxnSpPr>
          <p:spPr>
            <a:xfrm>
              <a:off x="3319836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56" name="Straight Connector 1655">
              <a:extLst>
                <a:ext uri="{FF2B5EF4-FFF2-40B4-BE49-F238E27FC236}">
                  <a16:creationId xmlns:a16="http://schemas.microsoft.com/office/drawing/2014/main" id="{1B49CB9B-B57D-084D-80C7-34C8F3A3B836}"/>
                </a:ext>
              </a:extLst>
            </p:cNvPr>
            <p:cNvCxnSpPr/>
            <p:nvPr/>
          </p:nvCxnSpPr>
          <p:spPr>
            <a:xfrm>
              <a:off x="3368224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57" name="Straight Connector 1656">
              <a:extLst>
                <a:ext uri="{FF2B5EF4-FFF2-40B4-BE49-F238E27FC236}">
                  <a16:creationId xmlns:a16="http://schemas.microsoft.com/office/drawing/2014/main" id="{2CD35E57-F3F6-8346-B718-90EDC2740D7E}"/>
                </a:ext>
              </a:extLst>
            </p:cNvPr>
            <p:cNvCxnSpPr/>
            <p:nvPr/>
          </p:nvCxnSpPr>
          <p:spPr>
            <a:xfrm>
              <a:off x="3414508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658" name="Rectangle 1657">
              <a:extLst>
                <a:ext uri="{FF2B5EF4-FFF2-40B4-BE49-F238E27FC236}">
                  <a16:creationId xmlns:a16="http://schemas.microsoft.com/office/drawing/2014/main" id="{F0BD97D1-8697-CB4F-9CA0-977A26F94866}"/>
                </a:ext>
              </a:extLst>
            </p:cNvPr>
            <p:cNvSpPr/>
            <p:nvPr/>
          </p:nvSpPr>
          <p:spPr>
            <a:xfrm>
              <a:off x="3141515" y="5709112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59" name="Rectangle 1658">
              <a:extLst>
                <a:ext uri="{FF2B5EF4-FFF2-40B4-BE49-F238E27FC236}">
                  <a16:creationId xmlns:a16="http://schemas.microsoft.com/office/drawing/2014/main" id="{D3581AA9-E804-8745-B26C-0BB33D35AD04}"/>
                </a:ext>
              </a:extLst>
            </p:cNvPr>
            <p:cNvSpPr/>
            <p:nvPr/>
          </p:nvSpPr>
          <p:spPr>
            <a:xfrm>
              <a:off x="3115815" y="5857557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60" name="Oval 1659">
              <a:extLst>
                <a:ext uri="{FF2B5EF4-FFF2-40B4-BE49-F238E27FC236}">
                  <a16:creationId xmlns:a16="http://schemas.microsoft.com/office/drawing/2014/main" id="{882F6A45-FAD9-F24F-80F4-0C40EE561921}"/>
                </a:ext>
              </a:extLst>
            </p:cNvPr>
            <p:cNvSpPr/>
            <p:nvPr/>
          </p:nvSpPr>
          <p:spPr>
            <a:xfrm>
              <a:off x="3526811" y="5921177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661" name="Straight Connector 1660">
              <a:extLst>
                <a:ext uri="{FF2B5EF4-FFF2-40B4-BE49-F238E27FC236}">
                  <a16:creationId xmlns:a16="http://schemas.microsoft.com/office/drawing/2014/main" id="{7EB9A1DD-51F6-3446-8501-7C8687FC4E75}"/>
                </a:ext>
              </a:extLst>
            </p:cNvPr>
            <p:cNvCxnSpPr/>
            <p:nvPr/>
          </p:nvCxnSpPr>
          <p:spPr>
            <a:xfrm>
              <a:off x="3183087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62" name="Straight Connector 1661">
              <a:extLst>
                <a:ext uri="{FF2B5EF4-FFF2-40B4-BE49-F238E27FC236}">
                  <a16:creationId xmlns:a16="http://schemas.microsoft.com/office/drawing/2014/main" id="{3137F5F0-E5AF-D843-8F49-E7A13E28798D}"/>
                </a:ext>
              </a:extLst>
            </p:cNvPr>
            <p:cNvCxnSpPr/>
            <p:nvPr/>
          </p:nvCxnSpPr>
          <p:spPr>
            <a:xfrm>
              <a:off x="3227267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63" name="Straight Connector 1662">
              <a:extLst>
                <a:ext uri="{FF2B5EF4-FFF2-40B4-BE49-F238E27FC236}">
                  <a16:creationId xmlns:a16="http://schemas.microsoft.com/office/drawing/2014/main" id="{CE8CBCF1-A1B4-5D4A-8FA2-FD25AA9ED27F}"/>
                </a:ext>
              </a:extLst>
            </p:cNvPr>
            <p:cNvCxnSpPr/>
            <p:nvPr/>
          </p:nvCxnSpPr>
          <p:spPr>
            <a:xfrm>
              <a:off x="3273551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64" name="Straight Connector 1663">
              <a:extLst>
                <a:ext uri="{FF2B5EF4-FFF2-40B4-BE49-F238E27FC236}">
                  <a16:creationId xmlns:a16="http://schemas.microsoft.com/office/drawing/2014/main" id="{7B805D86-CBEE-B447-AE7A-2D013B498DDE}"/>
                </a:ext>
              </a:extLst>
            </p:cNvPr>
            <p:cNvCxnSpPr/>
            <p:nvPr/>
          </p:nvCxnSpPr>
          <p:spPr>
            <a:xfrm>
              <a:off x="3319836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65" name="Straight Connector 1664">
              <a:extLst>
                <a:ext uri="{FF2B5EF4-FFF2-40B4-BE49-F238E27FC236}">
                  <a16:creationId xmlns:a16="http://schemas.microsoft.com/office/drawing/2014/main" id="{10003162-B1DD-6B4D-BCEC-254EC135D264}"/>
                </a:ext>
              </a:extLst>
            </p:cNvPr>
            <p:cNvCxnSpPr/>
            <p:nvPr/>
          </p:nvCxnSpPr>
          <p:spPr>
            <a:xfrm>
              <a:off x="3368224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66" name="Straight Connector 1665">
              <a:extLst>
                <a:ext uri="{FF2B5EF4-FFF2-40B4-BE49-F238E27FC236}">
                  <a16:creationId xmlns:a16="http://schemas.microsoft.com/office/drawing/2014/main" id="{9B4AE051-B62E-9E4A-A9AE-668FFEE31B53}"/>
                </a:ext>
              </a:extLst>
            </p:cNvPr>
            <p:cNvCxnSpPr/>
            <p:nvPr/>
          </p:nvCxnSpPr>
          <p:spPr>
            <a:xfrm>
              <a:off x="3414508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667" name="Rectangle 1666">
              <a:extLst>
                <a:ext uri="{FF2B5EF4-FFF2-40B4-BE49-F238E27FC236}">
                  <a16:creationId xmlns:a16="http://schemas.microsoft.com/office/drawing/2014/main" id="{CDD26F7F-A222-9944-AF6C-36B91630835C}"/>
                </a:ext>
              </a:extLst>
            </p:cNvPr>
            <p:cNvSpPr/>
            <p:nvPr/>
          </p:nvSpPr>
          <p:spPr>
            <a:xfrm>
              <a:off x="3141515" y="5884823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cxnSp>
        <p:nvCxnSpPr>
          <p:cNvPr id="1668" name="Straight Connector 1667">
            <a:extLst>
              <a:ext uri="{FF2B5EF4-FFF2-40B4-BE49-F238E27FC236}">
                <a16:creationId xmlns:a16="http://schemas.microsoft.com/office/drawing/2014/main" id="{7E58FDA5-881B-9B41-AFE9-7866779A893C}"/>
              </a:ext>
            </a:extLst>
          </p:cNvPr>
          <p:cNvCxnSpPr>
            <a:stCxn id="1632" idx="0"/>
            <a:endCxn id="1970" idx="2"/>
          </p:cNvCxnSpPr>
          <p:nvPr/>
        </p:nvCxnSpPr>
        <p:spPr>
          <a:xfrm flipV="1">
            <a:off x="4274454" y="4946937"/>
            <a:ext cx="6303" cy="381775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69" name="Straight Connector 1668">
            <a:extLst>
              <a:ext uri="{FF2B5EF4-FFF2-40B4-BE49-F238E27FC236}">
                <a16:creationId xmlns:a16="http://schemas.microsoft.com/office/drawing/2014/main" id="{5FA786C3-8ECF-6347-8B60-A0019337A8EA}"/>
              </a:ext>
            </a:extLst>
          </p:cNvPr>
          <p:cNvCxnSpPr>
            <a:stCxn id="1632" idx="0"/>
            <a:endCxn id="1971" idx="2"/>
          </p:cNvCxnSpPr>
          <p:nvPr/>
        </p:nvCxnSpPr>
        <p:spPr>
          <a:xfrm flipV="1">
            <a:off x="4274452" y="4943547"/>
            <a:ext cx="887277" cy="385164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pic>
        <p:nvPicPr>
          <p:cNvPr id="1670" name="Picture 1669">
            <a:extLst>
              <a:ext uri="{FF2B5EF4-FFF2-40B4-BE49-F238E27FC236}">
                <a16:creationId xmlns:a16="http://schemas.microsoft.com/office/drawing/2014/main" id="{C783E25F-8282-BE47-9EB5-8B470A84F52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999" y="3141901"/>
            <a:ext cx="325299" cy="325299"/>
          </a:xfrm>
          <a:prstGeom prst="rect">
            <a:avLst/>
          </a:prstGeom>
        </p:spPr>
      </p:pic>
      <p:pic>
        <p:nvPicPr>
          <p:cNvPr id="1671" name="Picture 1670">
            <a:extLst>
              <a:ext uri="{FF2B5EF4-FFF2-40B4-BE49-F238E27FC236}">
                <a16:creationId xmlns:a16="http://schemas.microsoft.com/office/drawing/2014/main" id="{E5748E27-14C3-4B44-A2B4-96189AFF33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1137" y="3345101"/>
            <a:ext cx="325299" cy="325299"/>
          </a:xfrm>
          <a:prstGeom prst="rect">
            <a:avLst/>
          </a:prstGeom>
        </p:spPr>
      </p:pic>
      <p:cxnSp>
        <p:nvCxnSpPr>
          <p:cNvPr id="1672" name="Straight Connector 1671">
            <a:extLst>
              <a:ext uri="{FF2B5EF4-FFF2-40B4-BE49-F238E27FC236}">
                <a16:creationId xmlns:a16="http://schemas.microsoft.com/office/drawing/2014/main" id="{579460FE-1C8B-3445-9F92-652EE4FE29E9}"/>
              </a:ext>
            </a:extLst>
          </p:cNvPr>
          <p:cNvCxnSpPr>
            <a:stCxn id="1670" idx="2"/>
            <a:endCxn id="1970" idx="0"/>
          </p:cNvCxnSpPr>
          <p:nvPr/>
        </p:nvCxnSpPr>
        <p:spPr>
          <a:xfrm flipH="1">
            <a:off x="4280756" y="3467200"/>
            <a:ext cx="968893" cy="946336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73" name="Straight Connector 1672">
            <a:extLst>
              <a:ext uri="{FF2B5EF4-FFF2-40B4-BE49-F238E27FC236}">
                <a16:creationId xmlns:a16="http://schemas.microsoft.com/office/drawing/2014/main" id="{B3F66371-1795-3040-899B-74990AD23636}"/>
              </a:ext>
            </a:extLst>
          </p:cNvPr>
          <p:cNvCxnSpPr>
            <a:stCxn id="1671" idx="2"/>
            <a:endCxn id="1971" idx="0"/>
          </p:cNvCxnSpPr>
          <p:nvPr/>
        </p:nvCxnSpPr>
        <p:spPr>
          <a:xfrm flipH="1">
            <a:off x="5161729" y="3670400"/>
            <a:ext cx="512059" cy="739747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pic>
        <p:nvPicPr>
          <p:cNvPr id="1674" name="Picture 1673">
            <a:extLst>
              <a:ext uri="{FF2B5EF4-FFF2-40B4-BE49-F238E27FC236}">
                <a16:creationId xmlns:a16="http://schemas.microsoft.com/office/drawing/2014/main" id="{272894E8-80DC-8E46-A0A6-8B7B9CF9283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657" y="3345101"/>
            <a:ext cx="325299" cy="325299"/>
          </a:xfrm>
          <a:prstGeom prst="rect">
            <a:avLst/>
          </a:prstGeom>
        </p:spPr>
      </p:pic>
      <p:pic>
        <p:nvPicPr>
          <p:cNvPr id="1675" name="Picture 1674">
            <a:extLst>
              <a:ext uri="{FF2B5EF4-FFF2-40B4-BE49-F238E27FC236}">
                <a16:creationId xmlns:a16="http://schemas.microsoft.com/office/drawing/2014/main" id="{47CE64FF-B85F-3447-8A49-007B1FE932B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440" y="3141901"/>
            <a:ext cx="325299" cy="325299"/>
          </a:xfrm>
          <a:prstGeom prst="rect">
            <a:avLst/>
          </a:prstGeom>
        </p:spPr>
      </p:pic>
      <p:pic>
        <p:nvPicPr>
          <p:cNvPr id="1676" name="Picture 1675">
            <a:extLst>
              <a:ext uri="{FF2B5EF4-FFF2-40B4-BE49-F238E27FC236}">
                <a16:creationId xmlns:a16="http://schemas.microsoft.com/office/drawing/2014/main" id="{3F5EFE80-14D1-CF4E-8BFC-B3A0BE44109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5200" y="4408623"/>
            <a:ext cx="533400" cy="533400"/>
          </a:xfrm>
          <a:prstGeom prst="rect">
            <a:avLst/>
          </a:prstGeom>
        </p:spPr>
      </p:pic>
      <p:pic>
        <p:nvPicPr>
          <p:cNvPr id="1677" name="Picture 1676">
            <a:extLst>
              <a:ext uri="{FF2B5EF4-FFF2-40B4-BE49-F238E27FC236}">
                <a16:creationId xmlns:a16="http://schemas.microsoft.com/office/drawing/2014/main" id="{46C725C9-C521-5C44-BA16-AFFF78FC9E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6920" y="4408623"/>
            <a:ext cx="533400" cy="533400"/>
          </a:xfrm>
          <a:prstGeom prst="rect">
            <a:avLst/>
          </a:prstGeom>
        </p:spPr>
      </p:pic>
      <p:cxnSp>
        <p:nvCxnSpPr>
          <p:cNvPr id="1678" name="Straight Connector 1677">
            <a:extLst>
              <a:ext uri="{FF2B5EF4-FFF2-40B4-BE49-F238E27FC236}">
                <a16:creationId xmlns:a16="http://schemas.microsoft.com/office/drawing/2014/main" id="{98F9746E-0DAE-114A-99A4-B765A9248B76}"/>
              </a:ext>
            </a:extLst>
          </p:cNvPr>
          <p:cNvCxnSpPr>
            <a:stCxn id="1973" idx="1"/>
            <a:endCxn id="1972" idx="3"/>
          </p:cNvCxnSpPr>
          <p:nvPr/>
        </p:nvCxnSpPr>
        <p:spPr>
          <a:xfrm flipH="1">
            <a:off x="7321835" y="4673836"/>
            <a:ext cx="351808" cy="3011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79" name="Straight Connector 1678">
            <a:extLst>
              <a:ext uri="{FF2B5EF4-FFF2-40B4-BE49-F238E27FC236}">
                <a16:creationId xmlns:a16="http://schemas.microsoft.com/office/drawing/2014/main" id="{7C054CCE-F7BB-EE4D-B00C-C5B1DDCA04C7}"/>
              </a:ext>
            </a:extLst>
          </p:cNvPr>
          <p:cNvCxnSpPr>
            <a:stCxn id="1723" idx="3"/>
            <a:endCxn id="1724" idx="1"/>
          </p:cNvCxnSpPr>
          <p:nvPr/>
        </p:nvCxnSpPr>
        <p:spPr>
          <a:xfrm>
            <a:off x="9098600" y="4680236"/>
            <a:ext cx="358320" cy="0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grpSp>
        <p:nvGrpSpPr>
          <p:cNvPr id="1680" name="Group 1679">
            <a:extLst>
              <a:ext uri="{FF2B5EF4-FFF2-40B4-BE49-F238E27FC236}">
                <a16:creationId xmlns:a16="http://schemas.microsoft.com/office/drawing/2014/main" id="{8EDBB939-9EF3-1145-BC38-5818A7A7DDA7}"/>
              </a:ext>
            </a:extLst>
          </p:cNvPr>
          <p:cNvGrpSpPr/>
          <p:nvPr/>
        </p:nvGrpSpPr>
        <p:grpSpPr>
          <a:xfrm>
            <a:off x="9455435" y="5335957"/>
            <a:ext cx="530064" cy="702847"/>
            <a:chOff x="3115815" y="5330422"/>
            <a:chExt cx="530064" cy="702847"/>
          </a:xfrm>
        </p:grpSpPr>
        <p:sp>
          <p:nvSpPr>
            <p:cNvPr id="1681" name="Rectangle 1680">
              <a:extLst>
                <a:ext uri="{FF2B5EF4-FFF2-40B4-BE49-F238E27FC236}">
                  <a16:creationId xmlns:a16="http://schemas.microsoft.com/office/drawing/2014/main" id="{2094AAD2-7C7D-FB43-ACDD-99DDD6D1FF4F}"/>
                </a:ext>
              </a:extLst>
            </p:cNvPr>
            <p:cNvSpPr/>
            <p:nvPr/>
          </p:nvSpPr>
          <p:spPr>
            <a:xfrm>
              <a:off x="3115815" y="5330422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82" name="Oval 1681">
              <a:extLst>
                <a:ext uri="{FF2B5EF4-FFF2-40B4-BE49-F238E27FC236}">
                  <a16:creationId xmlns:a16="http://schemas.microsoft.com/office/drawing/2014/main" id="{100D9964-8116-8D43-9285-CCD26083696C}"/>
                </a:ext>
              </a:extLst>
            </p:cNvPr>
            <p:cNvSpPr/>
            <p:nvPr/>
          </p:nvSpPr>
          <p:spPr>
            <a:xfrm>
              <a:off x="3526811" y="5394042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683" name="Straight Connector 1682">
              <a:extLst>
                <a:ext uri="{FF2B5EF4-FFF2-40B4-BE49-F238E27FC236}">
                  <a16:creationId xmlns:a16="http://schemas.microsoft.com/office/drawing/2014/main" id="{EE333160-D525-FA42-B2C5-3C411ECA6A81}"/>
                </a:ext>
              </a:extLst>
            </p:cNvPr>
            <p:cNvCxnSpPr/>
            <p:nvPr/>
          </p:nvCxnSpPr>
          <p:spPr>
            <a:xfrm>
              <a:off x="3183087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84" name="Straight Connector 1683">
              <a:extLst>
                <a:ext uri="{FF2B5EF4-FFF2-40B4-BE49-F238E27FC236}">
                  <a16:creationId xmlns:a16="http://schemas.microsoft.com/office/drawing/2014/main" id="{C4CE76DE-CAF3-8F46-9C43-064A2226D79C}"/>
                </a:ext>
              </a:extLst>
            </p:cNvPr>
            <p:cNvCxnSpPr/>
            <p:nvPr/>
          </p:nvCxnSpPr>
          <p:spPr>
            <a:xfrm>
              <a:off x="3227267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85" name="Straight Connector 1684">
              <a:extLst>
                <a:ext uri="{FF2B5EF4-FFF2-40B4-BE49-F238E27FC236}">
                  <a16:creationId xmlns:a16="http://schemas.microsoft.com/office/drawing/2014/main" id="{9B98A044-D25D-6344-9EE4-4C5C68EFEDDD}"/>
                </a:ext>
              </a:extLst>
            </p:cNvPr>
            <p:cNvCxnSpPr/>
            <p:nvPr/>
          </p:nvCxnSpPr>
          <p:spPr>
            <a:xfrm>
              <a:off x="3273551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86" name="Straight Connector 1685">
              <a:extLst>
                <a:ext uri="{FF2B5EF4-FFF2-40B4-BE49-F238E27FC236}">
                  <a16:creationId xmlns:a16="http://schemas.microsoft.com/office/drawing/2014/main" id="{15EFEC7C-BC9F-0F4C-847E-CC64C77BAD91}"/>
                </a:ext>
              </a:extLst>
            </p:cNvPr>
            <p:cNvCxnSpPr/>
            <p:nvPr/>
          </p:nvCxnSpPr>
          <p:spPr>
            <a:xfrm>
              <a:off x="3319836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87" name="Straight Connector 1686">
              <a:extLst>
                <a:ext uri="{FF2B5EF4-FFF2-40B4-BE49-F238E27FC236}">
                  <a16:creationId xmlns:a16="http://schemas.microsoft.com/office/drawing/2014/main" id="{806719EA-82F3-684C-8871-0A15F1ADCACC}"/>
                </a:ext>
              </a:extLst>
            </p:cNvPr>
            <p:cNvCxnSpPr/>
            <p:nvPr/>
          </p:nvCxnSpPr>
          <p:spPr>
            <a:xfrm>
              <a:off x="3368224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88" name="Straight Connector 1687">
              <a:extLst>
                <a:ext uri="{FF2B5EF4-FFF2-40B4-BE49-F238E27FC236}">
                  <a16:creationId xmlns:a16="http://schemas.microsoft.com/office/drawing/2014/main" id="{97413A35-12D2-214F-BCF1-B89183180BB4}"/>
                </a:ext>
              </a:extLst>
            </p:cNvPr>
            <p:cNvCxnSpPr/>
            <p:nvPr/>
          </p:nvCxnSpPr>
          <p:spPr>
            <a:xfrm>
              <a:off x="3414508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689" name="Rectangle 1688">
              <a:extLst>
                <a:ext uri="{FF2B5EF4-FFF2-40B4-BE49-F238E27FC236}">
                  <a16:creationId xmlns:a16="http://schemas.microsoft.com/office/drawing/2014/main" id="{4B796091-2192-6A4E-8A38-C355ACD93D75}"/>
                </a:ext>
              </a:extLst>
            </p:cNvPr>
            <p:cNvSpPr/>
            <p:nvPr/>
          </p:nvSpPr>
          <p:spPr>
            <a:xfrm>
              <a:off x="3141515" y="5357688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90" name="Rectangle 1689">
              <a:extLst>
                <a:ext uri="{FF2B5EF4-FFF2-40B4-BE49-F238E27FC236}">
                  <a16:creationId xmlns:a16="http://schemas.microsoft.com/office/drawing/2014/main" id="{F547D8B8-A011-AE45-A370-3FFEDEF2153B}"/>
                </a:ext>
              </a:extLst>
            </p:cNvPr>
            <p:cNvSpPr/>
            <p:nvPr/>
          </p:nvSpPr>
          <p:spPr>
            <a:xfrm>
              <a:off x="3115815" y="5506134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91" name="Oval 1690">
              <a:extLst>
                <a:ext uri="{FF2B5EF4-FFF2-40B4-BE49-F238E27FC236}">
                  <a16:creationId xmlns:a16="http://schemas.microsoft.com/office/drawing/2014/main" id="{0D597FEB-AAFD-9D46-829B-73210E453EBD}"/>
                </a:ext>
              </a:extLst>
            </p:cNvPr>
            <p:cNvSpPr/>
            <p:nvPr/>
          </p:nvSpPr>
          <p:spPr>
            <a:xfrm>
              <a:off x="3526811" y="5569754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692" name="Straight Connector 1691">
              <a:extLst>
                <a:ext uri="{FF2B5EF4-FFF2-40B4-BE49-F238E27FC236}">
                  <a16:creationId xmlns:a16="http://schemas.microsoft.com/office/drawing/2014/main" id="{0E430D01-000E-2C46-80DB-A51E1F100775}"/>
                </a:ext>
              </a:extLst>
            </p:cNvPr>
            <p:cNvCxnSpPr/>
            <p:nvPr/>
          </p:nvCxnSpPr>
          <p:spPr>
            <a:xfrm>
              <a:off x="3183087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93" name="Straight Connector 1692">
              <a:extLst>
                <a:ext uri="{FF2B5EF4-FFF2-40B4-BE49-F238E27FC236}">
                  <a16:creationId xmlns:a16="http://schemas.microsoft.com/office/drawing/2014/main" id="{C341F37B-9B79-3D4A-8D76-1BB88747CA7F}"/>
                </a:ext>
              </a:extLst>
            </p:cNvPr>
            <p:cNvCxnSpPr/>
            <p:nvPr/>
          </p:nvCxnSpPr>
          <p:spPr>
            <a:xfrm>
              <a:off x="3227267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94" name="Straight Connector 1693">
              <a:extLst>
                <a:ext uri="{FF2B5EF4-FFF2-40B4-BE49-F238E27FC236}">
                  <a16:creationId xmlns:a16="http://schemas.microsoft.com/office/drawing/2014/main" id="{82A49418-EEEA-7C4C-A903-EC2284C0C746}"/>
                </a:ext>
              </a:extLst>
            </p:cNvPr>
            <p:cNvCxnSpPr/>
            <p:nvPr/>
          </p:nvCxnSpPr>
          <p:spPr>
            <a:xfrm>
              <a:off x="3273551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95" name="Straight Connector 1694">
              <a:extLst>
                <a:ext uri="{FF2B5EF4-FFF2-40B4-BE49-F238E27FC236}">
                  <a16:creationId xmlns:a16="http://schemas.microsoft.com/office/drawing/2014/main" id="{C07B65D2-2A7D-CE4E-ADC2-73483F72990F}"/>
                </a:ext>
              </a:extLst>
            </p:cNvPr>
            <p:cNvCxnSpPr/>
            <p:nvPr/>
          </p:nvCxnSpPr>
          <p:spPr>
            <a:xfrm>
              <a:off x="3319836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96" name="Straight Connector 1695">
              <a:extLst>
                <a:ext uri="{FF2B5EF4-FFF2-40B4-BE49-F238E27FC236}">
                  <a16:creationId xmlns:a16="http://schemas.microsoft.com/office/drawing/2014/main" id="{77C02B82-2DB9-F245-8F39-C5C60A5115D6}"/>
                </a:ext>
              </a:extLst>
            </p:cNvPr>
            <p:cNvCxnSpPr/>
            <p:nvPr/>
          </p:nvCxnSpPr>
          <p:spPr>
            <a:xfrm>
              <a:off x="3368224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97" name="Straight Connector 1696">
              <a:extLst>
                <a:ext uri="{FF2B5EF4-FFF2-40B4-BE49-F238E27FC236}">
                  <a16:creationId xmlns:a16="http://schemas.microsoft.com/office/drawing/2014/main" id="{AFACC0BD-E117-7443-853B-F8CAD7B2BF89}"/>
                </a:ext>
              </a:extLst>
            </p:cNvPr>
            <p:cNvCxnSpPr/>
            <p:nvPr/>
          </p:nvCxnSpPr>
          <p:spPr>
            <a:xfrm>
              <a:off x="3414508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698" name="Rectangle 1697">
              <a:extLst>
                <a:ext uri="{FF2B5EF4-FFF2-40B4-BE49-F238E27FC236}">
                  <a16:creationId xmlns:a16="http://schemas.microsoft.com/office/drawing/2014/main" id="{821289FB-F37C-6344-9A7C-A2A390CBA414}"/>
                </a:ext>
              </a:extLst>
            </p:cNvPr>
            <p:cNvSpPr/>
            <p:nvPr/>
          </p:nvSpPr>
          <p:spPr>
            <a:xfrm>
              <a:off x="3141515" y="5533400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99" name="Rectangle 1698">
              <a:extLst>
                <a:ext uri="{FF2B5EF4-FFF2-40B4-BE49-F238E27FC236}">
                  <a16:creationId xmlns:a16="http://schemas.microsoft.com/office/drawing/2014/main" id="{DCE420F1-550C-BA4B-B06A-6B6E130E7581}"/>
                </a:ext>
              </a:extLst>
            </p:cNvPr>
            <p:cNvSpPr/>
            <p:nvPr/>
          </p:nvSpPr>
          <p:spPr>
            <a:xfrm>
              <a:off x="3115815" y="5681846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700" name="Oval 1699">
              <a:extLst>
                <a:ext uri="{FF2B5EF4-FFF2-40B4-BE49-F238E27FC236}">
                  <a16:creationId xmlns:a16="http://schemas.microsoft.com/office/drawing/2014/main" id="{AE3DDF77-0B7B-3549-A802-C156658EA430}"/>
                </a:ext>
              </a:extLst>
            </p:cNvPr>
            <p:cNvSpPr/>
            <p:nvPr/>
          </p:nvSpPr>
          <p:spPr>
            <a:xfrm>
              <a:off x="3526811" y="5745466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701" name="Straight Connector 1700">
              <a:extLst>
                <a:ext uri="{FF2B5EF4-FFF2-40B4-BE49-F238E27FC236}">
                  <a16:creationId xmlns:a16="http://schemas.microsoft.com/office/drawing/2014/main" id="{5BD5701F-EA33-5D46-A67C-B37D3E5C4066}"/>
                </a:ext>
              </a:extLst>
            </p:cNvPr>
            <p:cNvCxnSpPr/>
            <p:nvPr/>
          </p:nvCxnSpPr>
          <p:spPr>
            <a:xfrm>
              <a:off x="3183087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02" name="Straight Connector 1701">
              <a:extLst>
                <a:ext uri="{FF2B5EF4-FFF2-40B4-BE49-F238E27FC236}">
                  <a16:creationId xmlns:a16="http://schemas.microsoft.com/office/drawing/2014/main" id="{4A87FC7E-5DEC-C24E-8E0B-D3C14485BBAB}"/>
                </a:ext>
              </a:extLst>
            </p:cNvPr>
            <p:cNvCxnSpPr/>
            <p:nvPr/>
          </p:nvCxnSpPr>
          <p:spPr>
            <a:xfrm>
              <a:off x="3227267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03" name="Straight Connector 1702">
              <a:extLst>
                <a:ext uri="{FF2B5EF4-FFF2-40B4-BE49-F238E27FC236}">
                  <a16:creationId xmlns:a16="http://schemas.microsoft.com/office/drawing/2014/main" id="{5F585892-1D64-3943-B199-79815B982BBF}"/>
                </a:ext>
              </a:extLst>
            </p:cNvPr>
            <p:cNvCxnSpPr/>
            <p:nvPr/>
          </p:nvCxnSpPr>
          <p:spPr>
            <a:xfrm>
              <a:off x="3273551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04" name="Straight Connector 1703">
              <a:extLst>
                <a:ext uri="{FF2B5EF4-FFF2-40B4-BE49-F238E27FC236}">
                  <a16:creationId xmlns:a16="http://schemas.microsoft.com/office/drawing/2014/main" id="{2285AE34-791E-A047-BE8E-83CBA20A983E}"/>
                </a:ext>
              </a:extLst>
            </p:cNvPr>
            <p:cNvCxnSpPr/>
            <p:nvPr/>
          </p:nvCxnSpPr>
          <p:spPr>
            <a:xfrm>
              <a:off x="3319836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05" name="Straight Connector 1704">
              <a:extLst>
                <a:ext uri="{FF2B5EF4-FFF2-40B4-BE49-F238E27FC236}">
                  <a16:creationId xmlns:a16="http://schemas.microsoft.com/office/drawing/2014/main" id="{AEB9E814-5FDE-8842-BBCE-43EBB73479EA}"/>
                </a:ext>
              </a:extLst>
            </p:cNvPr>
            <p:cNvCxnSpPr/>
            <p:nvPr/>
          </p:nvCxnSpPr>
          <p:spPr>
            <a:xfrm>
              <a:off x="3368224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06" name="Straight Connector 1705">
              <a:extLst>
                <a:ext uri="{FF2B5EF4-FFF2-40B4-BE49-F238E27FC236}">
                  <a16:creationId xmlns:a16="http://schemas.microsoft.com/office/drawing/2014/main" id="{8971582A-55BD-AF45-BF03-EE037DA29416}"/>
                </a:ext>
              </a:extLst>
            </p:cNvPr>
            <p:cNvCxnSpPr/>
            <p:nvPr/>
          </p:nvCxnSpPr>
          <p:spPr>
            <a:xfrm>
              <a:off x="3414508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707" name="Rectangle 1706">
              <a:extLst>
                <a:ext uri="{FF2B5EF4-FFF2-40B4-BE49-F238E27FC236}">
                  <a16:creationId xmlns:a16="http://schemas.microsoft.com/office/drawing/2014/main" id="{12EB9DEB-7C23-0C4A-A5C4-D97948D8D90A}"/>
                </a:ext>
              </a:extLst>
            </p:cNvPr>
            <p:cNvSpPr/>
            <p:nvPr/>
          </p:nvSpPr>
          <p:spPr>
            <a:xfrm>
              <a:off x="3141515" y="5709112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708" name="Rectangle 1707">
              <a:extLst>
                <a:ext uri="{FF2B5EF4-FFF2-40B4-BE49-F238E27FC236}">
                  <a16:creationId xmlns:a16="http://schemas.microsoft.com/office/drawing/2014/main" id="{13083976-410B-1544-815B-C7CBEFE3791C}"/>
                </a:ext>
              </a:extLst>
            </p:cNvPr>
            <p:cNvSpPr/>
            <p:nvPr/>
          </p:nvSpPr>
          <p:spPr>
            <a:xfrm>
              <a:off x="3115815" y="5857557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709" name="Oval 1708">
              <a:extLst>
                <a:ext uri="{FF2B5EF4-FFF2-40B4-BE49-F238E27FC236}">
                  <a16:creationId xmlns:a16="http://schemas.microsoft.com/office/drawing/2014/main" id="{5B9C479F-2C5D-CA49-B9D3-28DE546C18F4}"/>
                </a:ext>
              </a:extLst>
            </p:cNvPr>
            <p:cNvSpPr/>
            <p:nvPr/>
          </p:nvSpPr>
          <p:spPr>
            <a:xfrm>
              <a:off x="3526811" y="5921177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710" name="Straight Connector 1709">
              <a:extLst>
                <a:ext uri="{FF2B5EF4-FFF2-40B4-BE49-F238E27FC236}">
                  <a16:creationId xmlns:a16="http://schemas.microsoft.com/office/drawing/2014/main" id="{501388C3-9FC7-594A-B5B8-BEC087480CFF}"/>
                </a:ext>
              </a:extLst>
            </p:cNvPr>
            <p:cNvCxnSpPr/>
            <p:nvPr/>
          </p:nvCxnSpPr>
          <p:spPr>
            <a:xfrm>
              <a:off x="3183087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11" name="Straight Connector 1710">
              <a:extLst>
                <a:ext uri="{FF2B5EF4-FFF2-40B4-BE49-F238E27FC236}">
                  <a16:creationId xmlns:a16="http://schemas.microsoft.com/office/drawing/2014/main" id="{D2175346-BB36-8F42-B8D6-5C57021A79E4}"/>
                </a:ext>
              </a:extLst>
            </p:cNvPr>
            <p:cNvCxnSpPr/>
            <p:nvPr/>
          </p:nvCxnSpPr>
          <p:spPr>
            <a:xfrm>
              <a:off x="3227267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12" name="Straight Connector 1711">
              <a:extLst>
                <a:ext uri="{FF2B5EF4-FFF2-40B4-BE49-F238E27FC236}">
                  <a16:creationId xmlns:a16="http://schemas.microsoft.com/office/drawing/2014/main" id="{B73BE426-7B4F-E148-9F26-64595790A623}"/>
                </a:ext>
              </a:extLst>
            </p:cNvPr>
            <p:cNvCxnSpPr/>
            <p:nvPr/>
          </p:nvCxnSpPr>
          <p:spPr>
            <a:xfrm>
              <a:off x="3273551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13" name="Straight Connector 1712">
              <a:extLst>
                <a:ext uri="{FF2B5EF4-FFF2-40B4-BE49-F238E27FC236}">
                  <a16:creationId xmlns:a16="http://schemas.microsoft.com/office/drawing/2014/main" id="{769A0EF3-B9BB-734A-B1DC-3F98DBBAE4B6}"/>
                </a:ext>
              </a:extLst>
            </p:cNvPr>
            <p:cNvCxnSpPr/>
            <p:nvPr/>
          </p:nvCxnSpPr>
          <p:spPr>
            <a:xfrm>
              <a:off x="3319836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14" name="Straight Connector 1713">
              <a:extLst>
                <a:ext uri="{FF2B5EF4-FFF2-40B4-BE49-F238E27FC236}">
                  <a16:creationId xmlns:a16="http://schemas.microsoft.com/office/drawing/2014/main" id="{D006A7FA-DF1C-EB4C-8DBD-41B06827FD86}"/>
                </a:ext>
              </a:extLst>
            </p:cNvPr>
            <p:cNvCxnSpPr/>
            <p:nvPr/>
          </p:nvCxnSpPr>
          <p:spPr>
            <a:xfrm>
              <a:off x="3368224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15" name="Straight Connector 1714">
              <a:extLst>
                <a:ext uri="{FF2B5EF4-FFF2-40B4-BE49-F238E27FC236}">
                  <a16:creationId xmlns:a16="http://schemas.microsoft.com/office/drawing/2014/main" id="{5C005AF2-D1C2-3C43-8FF2-FF55C0D6AFB7}"/>
                </a:ext>
              </a:extLst>
            </p:cNvPr>
            <p:cNvCxnSpPr/>
            <p:nvPr/>
          </p:nvCxnSpPr>
          <p:spPr>
            <a:xfrm>
              <a:off x="3414508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716" name="Rectangle 1715">
              <a:extLst>
                <a:ext uri="{FF2B5EF4-FFF2-40B4-BE49-F238E27FC236}">
                  <a16:creationId xmlns:a16="http://schemas.microsoft.com/office/drawing/2014/main" id="{5B1FA408-DB05-4245-AB0A-B26C37CED45C}"/>
                </a:ext>
              </a:extLst>
            </p:cNvPr>
            <p:cNvSpPr/>
            <p:nvPr/>
          </p:nvSpPr>
          <p:spPr>
            <a:xfrm>
              <a:off x="3141515" y="5884823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grpSp>
        <p:nvGrpSpPr>
          <p:cNvPr id="1717" name="Group 1716">
            <a:extLst>
              <a:ext uri="{FF2B5EF4-FFF2-40B4-BE49-F238E27FC236}">
                <a16:creationId xmlns:a16="http://schemas.microsoft.com/office/drawing/2014/main" id="{0E97C504-5F0C-7B48-8470-2D7118D23DA1}"/>
              </a:ext>
            </a:extLst>
          </p:cNvPr>
          <p:cNvGrpSpPr/>
          <p:nvPr/>
        </p:nvGrpSpPr>
        <p:grpSpPr>
          <a:xfrm>
            <a:off x="8567267" y="5335957"/>
            <a:ext cx="530064" cy="702847"/>
            <a:chOff x="8610809" y="5335955"/>
            <a:chExt cx="530064" cy="702847"/>
          </a:xfrm>
        </p:grpSpPr>
        <p:sp>
          <p:nvSpPr>
            <p:cNvPr id="1718" name="Rectangle 1717">
              <a:extLst>
                <a:ext uri="{FF2B5EF4-FFF2-40B4-BE49-F238E27FC236}">
                  <a16:creationId xmlns:a16="http://schemas.microsoft.com/office/drawing/2014/main" id="{732655B3-3D81-F241-80D9-7BDFE6E9482E}"/>
                </a:ext>
              </a:extLst>
            </p:cNvPr>
            <p:cNvSpPr/>
            <p:nvPr/>
          </p:nvSpPr>
          <p:spPr>
            <a:xfrm>
              <a:off x="8610809" y="5335955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719" name="Oval 1718">
              <a:extLst>
                <a:ext uri="{FF2B5EF4-FFF2-40B4-BE49-F238E27FC236}">
                  <a16:creationId xmlns:a16="http://schemas.microsoft.com/office/drawing/2014/main" id="{DC37CA03-CF72-0344-8FE5-E79FAE086194}"/>
                </a:ext>
              </a:extLst>
            </p:cNvPr>
            <p:cNvSpPr/>
            <p:nvPr/>
          </p:nvSpPr>
          <p:spPr>
            <a:xfrm>
              <a:off x="9021805" y="5399575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720" name="Straight Connector 1719">
              <a:extLst>
                <a:ext uri="{FF2B5EF4-FFF2-40B4-BE49-F238E27FC236}">
                  <a16:creationId xmlns:a16="http://schemas.microsoft.com/office/drawing/2014/main" id="{A66E4690-8632-7848-A3A3-DFF47A8F16AE}"/>
                </a:ext>
              </a:extLst>
            </p:cNvPr>
            <p:cNvCxnSpPr/>
            <p:nvPr/>
          </p:nvCxnSpPr>
          <p:spPr>
            <a:xfrm>
              <a:off x="8678081" y="5393516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21" name="Straight Connector 1720">
              <a:extLst>
                <a:ext uri="{FF2B5EF4-FFF2-40B4-BE49-F238E27FC236}">
                  <a16:creationId xmlns:a16="http://schemas.microsoft.com/office/drawing/2014/main" id="{D2DFDB62-043B-B241-89C4-489A2255DFF6}"/>
                </a:ext>
              </a:extLst>
            </p:cNvPr>
            <p:cNvCxnSpPr/>
            <p:nvPr/>
          </p:nvCxnSpPr>
          <p:spPr>
            <a:xfrm>
              <a:off x="8722261" y="5393516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22" name="Straight Connector 1721">
              <a:extLst>
                <a:ext uri="{FF2B5EF4-FFF2-40B4-BE49-F238E27FC236}">
                  <a16:creationId xmlns:a16="http://schemas.microsoft.com/office/drawing/2014/main" id="{1269ADB2-1A64-7941-9E69-550C4B7009B4}"/>
                </a:ext>
              </a:extLst>
            </p:cNvPr>
            <p:cNvCxnSpPr/>
            <p:nvPr/>
          </p:nvCxnSpPr>
          <p:spPr>
            <a:xfrm>
              <a:off x="8768545" y="5393516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23" name="Straight Connector 1722">
              <a:extLst>
                <a:ext uri="{FF2B5EF4-FFF2-40B4-BE49-F238E27FC236}">
                  <a16:creationId xmlns:a16="http://schemas.microsoft.com/office/drawing/2014/main" id="{7560A815-A076-3E4F-989A-DB22E733E07E}"/>
                </a:ext>
              </a:extLst>
            </p:cNvPr>
            <p:cNvCxnSpPr/>
            <p:nvPr/>
          </p:nvCxnSpPr>
          <p:spPr>
            <a:xfrm>
              <a:off x="8814830" y="5393516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24" name="Straight Connector 1723">
              <a:extLst>
                <a:ext uri="{FF2B5EF4-FFF2-40B4-BE49-F238E27FC236}">
                  <a16:creationId xmlns:a16="http://schemas.microsoft.com/office/drawing/2014/main" id="{4F1891B6-26EB-A745-B9FF-7F660EFC6237}"/>
                </a:ext>
              </a:extLst>
            </p:cNvPr>
            <p:cNvCxnSpPr/>
            <p:nvPr/>
          </p:nvCxnSpPr>
          <p:spPr>
            <a:xfrm>
              <a:off x="8863218" y="5393516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25" name="Straight Connector 1724">
              <a:extLst>
                <a:ext uri="{FF2B5EF4-FFF2-40B4-BE49-F238E27FC236}">
                  <a16:creationId xmlns:a16="http://schemas.microsoft.com/office/drawing/2014/main" id="{A79B77BD-FCCF-B94F-A18D-FDB8C848FE8E}"/>
                </a:ext>
              </a:extLst>
            </p:cNvPr>
            <p:cNvCxnSpPr/>
            <p:nvPr/>
          </p:nvCxnSpPr>
          <p:spPr>
            <a:xfrm>
              <a:off x="8909502" y="5393516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726" name="Rectangle 1725">
              <a:extLst>
                <a:ext uri="{FF2B5EF4-FFF2-40B4-BE49-F238E27FC236}">
                  <a16:creationId xmlns:a16="http://schemas.microsoft.com/office/drawing/2014/main" id="{BCF90B2F-A7D6-E14B-ABA1-E38F62C2AB09}"/>
                </a:ext>
              </a:extLst>
            </p:cNvPr>
            <p:cNvSpPr/>
            <p:nvPr/>
          </p:nvSpPr>
          <p:spPr>
            <a:xfrm>
              <a:off x="8636509" y="5363221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727" name="Rectangle 1726">
              <a:extLst>
                <a:ext uri="{FF2B5EF4-FFF2-40B4-BE49-F238E27FC236}">
                  <a16:creationId xmlns:a16="http://schemas.microsoft.com/office/drawing/2014/main" id="{B051CC06-286D-0D4C-AA1D-80CE2BBC473C}"/>
                </a:ext>
              </a:extLst>
            </p:cNvPr>
            <p:cNvSpPr/>
            <p:nvPr/>
          </p:nvSpPr>
          <p:spPr>
            <a:xfrm>
              <a:off x="8610809" y="5511667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728" name="Oval 1727">
              <a:extLst>
                <a:ext uri="{FF2B5EF4-FFF2-40B4-BE49-F238E27FC236}">
                  <a16:creationId xmlns:a16="http://schemas.microsoft.com/office/drawing/2014/main" id="{31AC662F-7594-7846-A85D-BAA6D7EAF099}"/>
                </a:ext>
              </a:extLst>
            </p:cNvPr>
            <p:cNvSpPr/>
            <p:nvPr/>
          </p:nvSpPr>
          <p:spPr>
            <a:xfrm>
              <a:off x="9021805" y="5575287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729" name="Straight Connector 1728">
              <a:extLst>
                <a:ext uri="{FF2B5EF4-FFF2-40B4-BE49-F238E27FC236}">
                  <a16:creationId xmlns:a16="http://schemas.microsoft.com/office/drawing/2014/main" id="{C2347E97-2961-3646-A342-CFD565C64EA3}"/>
                </a:ext>
              </a:extLst>
            </p:cNvPr>
            <p:cNvCxnSpPr/>
            <p:nvPr/>
          </p:nvCxnSpPr>
          <p:spPr>
            <a:xfrm>
              <a:off x="8678081" y="556922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30" name="Straight Connector 1729">
              <a:extLst>
                <a:ext uri="{FF2B5EF4-FFF2-40B4-BE49-F238E27FC236}">
                  <a16:creationId xmlns:a16="http://schemas.microsoft.com/office/drawing/2014/main" id="{812EC7B9-98E4-FD44-87AB-8B3A03FEAFA6}"/>
                </a:ext>
              </a:extLst>
            </p:cNvPr>
            <p:cNvCxnSpPr/>
            <p:nvPr/>
          </p:nvCxnSpPr>
          <p:spPr>
            <a:xfrm>
              <a:off x="8722261" y="556922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31" name="Straight Connector 1730">
              <a:extLst>
                <a:ext uri="{FF2B5EF4-FFF2-40B4-BE49-F238E27FC236}">
                  <a16:creationId xmlns:a16="http://schemas.microsoft.com/office/drawing/2014/main" id="{757D492E-9323-B74A-8614-1655527291FA}"/>
                </a:ext>
              </a:extLst>
            </p:cNvPr>
            <p:cNvCxnSpPr/>
            <p:nvPr/>
          </p:nvCxnSpPr>
          <p:spPr>
            <a:xfrm>
              <a:off x="8768545" y="556922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32" name="Straight Connector 1731">
              <a:extLst>
                <a:ext uri="{FF2B5EF4-FFF2-40B4-BE49-F238E27FC236}">
                  <a16:creationId xmlns:a16="http://schemas.microsoft.com/office/drawing/2014/main" id="{3B658AB2-746C-CB41-BDE3-D9AF02022F49}"/>
                </a:ext>
              </a:extLst>
            </p:cNvPr>
            <p:cNvCxnSpPr/>
            <p:nvPr/>
          </p:nvCxnSpPr>
          <p:spPr>
            <a:xfrm>
              <a:off x="8814830" y="556922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33" name="Straight Connector 1732">
              <a:extLst>
                <a:ext uri="{FF2B5EF4-FFF2-40B4-BE49-F238E27FC236}">
                  <a16:creationId xmlns:a16="http://schemas.microsoft.com/office/drawing/2014/main" id="{BF49D124-1990-FD45-B8A0-EC0821D68F2F}"/>
                </a:ext>
              </a:extLst>
            </p:cNvPr>
            <p:cNvCxnSpPr/>
            <p:nvPr/>
          </p:nvCxnSpPr>
          <p:spPr>
            <a:xfrm>
              <a:off x="8863218" y="556922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34" name="Straight Connector 1733">
              <a:extLst>
                <a:ext uri="{FF2B5EF4-FFF2-40B4-BE49-F238E27FC236}">
                  <a16:creationId xmlns:a16="http://schemas.microsoft.com/office/drawing/2014/main" id="{74EEFB04-D1B9-7F42-B0D8-5C636CF2BC07}"/>
                </a:ext>
              </a:extLst>
            </p:cNvPr>
            <p:cNvCxnSpPr/>
            <p:nvPr/>
          </p:nvCxnSpPr>
          <p:spPr>
            <a:xfrm>
              <a:off x="8909502" y="556922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735" name="Rectangle 1734">
              <a:extLst>
                <a:ext uri="{FF2B5EF4-FFF2-40B4-BE49-F238E27FC236}">
                  <a16:creationId xmlns:a16="http://schemas.microsoft.com/office/drawing/2014/main" id="{A9711908-3B9E-EC47-9E5E-C1AE97C13DC5}"/>
                </a:ext>
              </a:extLst>
            </p:cNvPr>
            <p:cNvSpPr/>
            <p:nvPr/>
          </p:nvSpPr>
          <p:spPr>
            <a:xfrm>
              <a:off x="8636509" y="5538933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736" name="Rectangle 1735">
              <a:extLst>
                <a:ext uri="{FF2B5EF4-FFF2-40B4-BE49-F238E27FC236}">
                  <a16:creationId xmlns:a16="http://schemas.microsoft.com/office/drawing/2014/main" id="{D8B48FDA-9CE1-A44D-81F2-EAED5C9DDFD9}"/>
                </a:ext>
              </a:extLst>
            </p:cNvPr>
            <p:cNvSpPr/>
            <p:nvPr/>
          </p:nvSpPr>
          <p:spPr>
            <a:xfrm>
              <a:off x="8610809" y="5687379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737" name="Oval 1736">
              <a:extLst>
                <a:ext uri="{FF2B5EF4-FFF2-40B4-BE49-F238E27FC236}">
                  <a16:creationId xmlns:a16="http://schemas.microsoft.com/office/drawing/2014/main" id="{022A1E56-5B07-684D-ACEA-48710E1C265D}"/>
                </a:ext>
              </a:extLst>
            </p:cNvPr>
            <p:cNvSpPr/>
            <p:nvPr/>
          </p:nvSpPr>
          <p:spPr>
            <a:xfrm>
              <a:off x="9021805" y="5750999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738" name="Straight Connector 1737">
              <a:extLst>
                <a:ext uri="{FF2B5EF4-FFF2-40B4-BE49-F238E27FC236}">
                  <a16:creationId xmlns:a16="http://schemas.microsoft.com/office/drawing/2014/main" id="{A58131F0-9AEB-8149-B3F3-9964716A7621}"/>
                </a:ext>
              </a:extLst>
            </p:cNvPr>
            <p:cNvCxnSpPr/>
            <p:nvPr/>
          </p:nvCxnSpPr>
          <p:spPr>
            <a:xfrm>
              <a:off x="8678081" y="574494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39" name="Straight Connector 1738">
              <a:extLst>
                <a:ext uri="{FF2B5EF4-FFF2-40B4-BE49-F238E27FC236}">
                  <a16:creationId xmlns:a16="http://schemas.microsoft.com/office/drawing/2014/main" id="{3A9A1CDF-5526-904D-8BF9-33E488E5C3FA}"/>
                </a:ext>
              </a:extLst>
            </p:cNvPr>
            <p:cNvCxnSpPr/>
            <p:nvPr/>
          </p:nvCxnSpPr>
          <p:spPr>
            <a:xfrm>
              <a:off x="8722261" y="574494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40" name="Straight Connector 1739">
              <a:extLst>
                <a:ext uri="{FF2B5EF4-FFF2-40B4-BE49-F238E27FC236}">
                  <a16:creationId xmlns:a16="http://schemas.microsoft.com/office/drawing/2014/main" id="{A566CD67-8052-7543-8EEE-A4C43CB07C7A}"/>
                </a:ext>
              </a:extLst>
            </p:cNvPr>
            <p:cNvCxnSpPr/>
            <p:nvPr/>
          </p:nvCxnSpPr>
          <p:spPr>
            <a:xfrm>
              <a:off x="8768545" y="574494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41" name="Straight Connector 1740">
              <a:extLst>
                <a:ext uri="{FF2B5EF4-FFF2-40B4-BE49-F238E27FC236}">
                  <a16:creationId xmlns:a16="http://schemas.microsoft.com/office/drawing/2014/main" id="{E9F4EAD0-D2B9-C840-A1A8-3D6217F33237}"/>
                </a:ext>
              </a:extLst>
            </p:cNvPr>
            <p:cNvCxnSpPr/>
            <p:nvPr/>
          </p:nvCxnSpPr>
          <p:spPr>
            <a:xfrm>
              <a:off x="8814830" y="574494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42" name="Straight Connector 1741">
              <a:extLst>
                <a:ext uri="{FF2B5EF4-FFF2-40B4-BE49-F238E27FC236}">
                  <a16:creationId xmlns:a16="http://schemas.microsoft.com/office/drawing/2014/main" id="{42F836B6-F0B0-9F4C-8769-CFA76D2DDB24}"/>
                </a:ext>
              </a:extLst>
            </p:cNvPr>
            <p:cNvCxnSpPr/>
            <p:nvPr/>
          </p:nvCxnSpPr>
          <p:spPr>
            <a:xfrm>
              <a:off x="8863218" y="574494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43" name="Straight Connector 1742">
              <a:extLst>
                <a:ext uri="{FF2B5EF4-FFF2-40B4-BE49-F238E27FC236}">
                  <a16:creationId xmlns:a16="http://schemas.microsoft.com/office/drawing/2014/main" id="{C4272C1D-28A4-C540-8097-D077C6F62DB8}"/>
                </a:ext>
              </a:extLst>
            </p:cNvPr>
            <p:cNvCxnSpPr/>
            <p:nvPr/>
          </p:nvCxnSpPr>
          <p:spPr>
            <a:xfrm>
              <a:off x="8909502" y="574494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744" name="Rectangle 1743">
              <a:extLst>
                <a:ext uri="{FF2B5EF4-FFF2-40B4-BE49-F238E27FC236}">
                  <a16:creationId xmlns:a16="http://schemas.microsoft.com/office/drawing/2014/main" id="{BAD359DC-2A91-8044-ACBC-7D6400587FA5}"/>
                </a:ext>
              </a:extLst>
            </p:cNvPr>
            <p:cNvSpPr/>
            <p:nvPr/>
          </p:nvSpPr>
          <p:spPr>
            <a:xfrm>
              <a:off x="8636509" y="5714645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745" name="Rectangle 1744">
              <a:extLst>
                <a:ext uri="{FF2B5EF4-FFF2-40B4-BE49-F238E27FC236}">
                  <a16:creationId xmlns:a16="http://schemas.microsoft.com/office/drawing/2014/main" id="{AC66869E-326B-4143-8FBE-3DB7B99C94F4}"/>
                </a:ext>
              </a:extLst>
            </p:cNvPr>
            <p:cNvSpPr/>
            <p:nvPr/>
          </p:nvSpPr>
          <p:spPr>
            <a:xfrm>
              <a:off x="8610809" y="5863090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746" name="Oval 1745">
              <a:extLst>
                <a:ext uri="{FF2B5EF4-FFF2-40B4-BE49-F238E27FC236}">
                  <a16:creationId xmlns:a16="http://schemas.microsoft.com/office/drawing/2014/main" id="{4848A27F-6277-8947-B873-2FF60BB391D1}"/>
                </a:ext>
              </a:extLst>
            </p:cNvPr>
            <p:cNvSpPr/>
            <p:nvPr/>
          </p:nvSpPr>
          <p:spPr>
            <a:xfrm>
              <a:off x="9021805" y="5926710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747" name="Straight Connector 1746">
              <a:extLst>
                <a:ext uri="{FF2B5EF4-FFF2-40B4-BE49-F238E27FC236}">
                  <a16:creationId xmlns:a16="http://schemas.microsoft.com/office/drawing/2014/main" id="{04316659-0C37-5846-AD84-677EF793694E}"/>
                </a:ext>
              </a:extLst>
            </p:cNvPr>
            <p:cNvCxnSpPr/>
            <p:nvPr/>
          </p:nvCxnSpPr>
          <p:spPr>
            <a:xfrm>
              <a:off x="8678081" y="5920651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48" name="Straight Connector 1747">
              <a:extLst>
                <a:ext uri="{FF2B5EF4-FFF2-40B4-BE49-F238E27FC236}">
                  <a16:creationId xmlns:a16="http://schemas.microsoft.com/office/drawing/2014/main" id="{10ADF7E3-D338-F94A-89E0-D69CE2C2A6BE}"/>
                </a:ext>
              </a:extLst>
            </p:cNvPr>
            <p:cNvCxnSpPr/>
            <p:nvPr/>
          </p:nvCxnSpPr>
          <p:spPr>
            <a:xfrm>
              <a:off x="8722261" y="5920651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49" name="Straight Connector 1748">
              <a:extLst>
                <a:ext uri="{FF2B5EF4-FFF2-40B4-BE49-F238E27FC236}">
                  <a16:creationId xmlns:a16="http://schemas.microsoft.com/office/drawing/2014/main" id="{0AD26587-00D2-9D4A-AD41-BCB61A6289E3}"/>
                </a:ext>
              </a:extLst>
            </p:cNvPr>
            <p:cNvCxnSpPr/>
            <p:nvPr/>
          </p:nvCxnSpPr>
          <p:spPr>
            <a:xfrm>
              <a:off x="8768545" y="5920651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50" name="Straight Connector 1749">
              <a:extLst>
                <a:ext uri="{FF2B5EF4-FFF2-40B4-BE49-F238E27FC236}">
                  <a16:creationId xmlns:a16="http://schemas.microsoft.com/office/drawing/2014/main" id="{CF637990-7261-2744-8DF9-706F0A65B767}"/>
                </a:ext>
              </a:extLst>
            </p:cNvPr>
            <p:cNvCxnSpPr/>
            <p:nvPr/>
          </p:nvCxnSpPr>
          <p:spPr>
            <a:xfrm>
              <a:off x="8814830" y="5920651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51" name="Straight Connector 1750">
              <a:extLst>
                <a:ext uri="{FF2B5EF4-FFF2-40B4-BE49-F238E27FC236}">
                  <a16:creationId xmlns:a16="http://schemas.microsoft.com/office/drawing/2014/main" id="{0AA8AA3F-AE2C-1145-B69E-E816E1A89314}"/>
                </a:ext>
              </a:extLst>
            </p:cNvPr>
            <p:cNvCxnSpPr/>
            <p:nvPr/>
          </p:nvCxnSpPr>
          <p:spPr>
            <a:xfrm>
              <a:off x="8863218" y="5920651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52" name="Straight Connector 1751">
              <a:extLst>
                <a:ext uri="{FF2B5EF4-FFF2-40B4-BE49-F238E27FC236}">
                  <a16:creationId xmlns:a16="http://schemas.microsoft.com/office/drawing/2014/main" id="{E06ED435-20C9-CE40-896E-F70152CE8111}"/>
                </a:ext>
              </a:extLst>
            </p:cNvPr>
            <p:cNvCxnSpPr/>
            <p:nvPr/>
          </p:nvCxnSpPr>
          <p:spPr>
            <a:xfrm>
              <a:off x="8909502" y="5920651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753" name="Rectangle 1752">
              <a:extLst>
                <a:ext uri="{FF2B5EF4-FFF2-40B4-BE49-F238E27FC236}">
                  <a16:creationId xmlns:a16="http://schemas.microsoft.com/office/drawing/2014/main" id="{D199344D-DF6E-F843-BFB6-ADF24961D5EB}"/>
                </a:ext>
              </a:extLst>
            </p:cNvPr>
            <p:cNvSpPr/>
            <p:nvPr/>
          </p:nvSpPr>
          <p:spPr>
            <a:xfrm>
              <a:off x="8636509" y="5890356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grpSp>
        <p:nvGrpSpPr>
          <p:cNvPr id="1754" name="Group 1753">
            <a:extLst>
              <a:ext uri="{FF2B5EF4-FFF2-40B4-BE49-F238E27FC236}">
                <a16:creationId xmlns:a16="http://schemas.microsoft.com/office/drawing/2014/main" id="{4C2FDB23-C19C-ED4F-A00E-A2679EBDB730}"/>
              </a:ext>
            </a:extLst>
          </p:cNvPr>
          <p:cNvGrpSpPr/>
          <p:nvPr/>
        </p:nvGrpSpPr>
        <p:grpSpPr>
          <a:xfrm>
            <a:off x="7673263" y="5335581"/>
            <a:ext cx="530064" cy="702847"/>
            <a:chOff x="7716804" y="5335579"/>
            <a:chExt cx="530064" cy="702847"/>
          </a:xfrm>
        </p:grpSpPr>
        <p:sp>
          <p:nvSpPr>
            <p:cNvPr id="1755" name="Rectangle 1754">
              <a:extLst>
                <a:ext uri="{FF2B5EF4-FFF2-40B4-BE49-F238E27FC236}">
                  <a16:creationId xmlns:a16="http://schemas.microsoft.com/office/drawing/2014/main" id="{4810F8B8-9664-4D48-867E-269A92FC5B78}"/>
                </a:ext>
              </a:extLst>
            </p:cNvPr>
            <p:cNvSpPr/>
            <p:nvPr/>
          </p:nvSpPr>
          <p:spPr>
            <a:xfrm>
              <a:off x="7716804" y="5335579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756" name="Oval 1755">
              <a:extLst>
                <a:ext uri="{FF2B5EF4-FFF2-40B4-BE49-F238E27FC236}">
                  <a16:creationId xmlns:a16="http://schemas.microsoft.com/office/drawing/2014/main" id="{B60F2252-35B3-C042-8585-B0AA34727AF1}"/>
                </a:ext>
              </a:extLst>
            </p:cNvPr>
            <p:cNvSpPr/>
            <p:nvPr/>
          </p:nvSpPr>
          <p:spPr>
            <a:xfrm>
              <a:off x="8127800" y="5399199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757" name="Straight Connector 1756">
              <a:extLst>
                <a:ext uri="{FF2B5EF4-FFF2-40B4-BE49-F238E27FC236}">
                  <a16:creationId xmlns:a16="http://schemas.microsoft.com/office/drawing/2014/main" id="{DE3909B4-4F13-C844-BD9D-181C7F7429D3}"/>
                </a:ext>
              </a:extLst>
            </p:cNvPr>
            <p:cNvCxnSpPr/>
            <p:nvPr/>
          </p:nvCxnSpPr>
          <p:spPr>
            <a:xfrm>
              <a:off x="7784076" y="539314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58" name="Straight Connector 1757">
              <a:extLst>
                <a:ext uri="{FF2B5EF4-FFF2-40B4-BE49-F238E27FC236}">
                  <a16:creationId xmlns:a16="http://schemas.microsoft.com/office/drawing/2014/main" id="{CE45C2B6-74DE-3742-8C39-81A6729DA774}"/>
                </a:ext>
              </a:extLst>
            </p:cNvPr>
            <p:cNvCxnSpPr/>
            <p:nvPr/>
          </p:nvCxnSpPr>
          <p:spPr>
            <a:xfrm>
              <a:off x="7828256" y="539314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59" name="Straight Connector 1758">
              <a:extLst>
                <a:ext uri="{FF2B5EF4-FFF2-40B4-BE49-F238E27FC236}">
                  <a16:creationId xmlns:a16="http://schemas.microsoft.com/office/drawing/2014/main" id="{B8B9D422-F43A-524D-B0C3-1B163CAB6E64}"/>
                </a:ext>
              </a:extLst>
            </p:cNvPr>
            <p:cNvCxnSpPr/>
            <p:nvPr/>
          </p:nvCxnSpPr>
          <p:spPr>
            <a:xfrm>
              <a:off x="7874540" y="539314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60" name="Straight Connector 1759">
              <a:extLst>
                <a:ext uri="{FF2B5EF4-FFF2-40B4-BE49-F238E27FC236}">
                  <a16:creationId xmlns:a16="http://schemas.microsoft.com/office/drawing/2014/main" id="{91DE2C2C-3761-DF4F-AFF0-21981D0FF9E7}"/>
                </a:ext>
              </a:extLst>
            </p:cNvPr>
            <p:cNvCxnSpPr/>
            <p:nvPr/>
          </p:nvCxnSpPr>
          <p:spPr>
            <a:xfrm>
              <a:off x="7920825" y="539314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61" name="Straight Connector 1760">
              <a:extLst>
                <a:ext uri="{FF2B5EF4-FFF2-40B4-BE49-F238E27FC236}">
                  <a16:creationId xmlns:a16="http://schemas.microsoft.com/office/drawing/2014/main" id="{41381555-09B6-E342-8C2F-CE8BBBBCF844}"/>
                </a:ext>
              </a:extLst>
            </p:cNvPr>
            <p:cNvCxnSpPr/>
            <p:nvPr/>
          </p:nvCxnSpPr>
          <p:spPr>
            <a:xfrm>
              <a:off x="7969213" y="539314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62" name="Straight Connector 1761">
              <a:extLst>
                <a:ext uri="{FF2B5EF4-FFF2-40B4-BE49-F238E27FC236}">
                  <a16:creationId xmlns:a16="http://schemas.microsoft.com/office/drawing/2014/main" id="{799C7BE9-A2A3-C847-A57B-075922A7DD95}"/>
                </a:ext>
              </a:extLst>
            </p:cNvPr>
            <p:cNvCxnSpPr/>
            <p:nvPr/>
          </p:nvCxnSpPr>
          <p:spPr>
            <a:xfrm>
              <a:off x="8015497" y="539314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763" name="Rectangle 1762">
              <a:extLst>
                <a:ext uri="{FF2B5EF4-FFF2-40B4-BE49-F238E27FC236}">
                  <a16:creationId xmlns:a16="http://schemas.microsoft.com/office/drawing/2014/main" id="{9D1E1E57-BB67-6A43-98AD-F6A72860F3C7}"/>
                </a:ext>
              </a:extLst>
            </p:cNvPr>
            <p:cNvSpPr/>
            <p:nvPr/>
          </p:nvSpPr>
          <p:spPr>
            <a:xfrm>
              <a:off x="7742504" y="5362845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764" name="Rectangle 1763">
              <a:extLst>
                <a:ext uri="{FF2B5EF4-FFF2-40B4-BE49-F238E27FC236}">
                  <a16:creationId xmlns:a16="http://schemas.microsoft.com/office/drawing/2014/main" id="{347609BE-3820-C148-AC6A-444504E03795}"/>
                </a:ext>
              </a:extLst>
            </p:cNvPr>
            <p:cNvSpPr/>
            <p:nvPr/>
          </p:nvSpPr>
          <p:spPr>
            <a:xfrm>
              <a:off x="7716804" y="5511291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765" name="Oval 1764">
              <a:extLst>
                <a:ext uri="{FF2B5EF4-FFF2-40B4-BE49-F238E27FC236}">
                  <a16:creationId xmlns:a16="http://schemas.microsoft.com/office/drawing/2014/main" id="{D4007357-E55C-5143-950C-820B9B75D678}"/>
                </a:ext>
              </a:extLst>
            </p:cNvPr>
            <p:cNvSpPr/>
            <p:nvPr/>
          </p:nvSpPr>
          <p:spPr>
            <a:xfrm>
              <a:off x="8127800" y="5574911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766" name="Straight Connector 1765">
              <a:extLst>
                <a:ext uri="{FF2B5EF4-FFF2-40B4-BE49-F238E27FC236}">
                  <a16:creationId xmlns:a16="http://schemas.microsoft.com/office/drawing/2014/main" id="{FED21DE3-04CE-5B44-96A8-C8F8B4368F24}"/>
                </a:ext>
              </a:extLst>
            </p:cNvPr>
            <p:cNvCxnSpPr/>
            <p:nvPr/>
          </p:nvCxnSpPr>
          <p:spPr>
            <a:xfrm>
              <a:off x="7784076" y="556885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67" name="Straight Connector 1766">
              <a:extLst>
                <a:ext uri="{FF2B5EF4-FFF2-40B4-BE49-F238E27FC236}">
                  <a16:creationId xmlns:a16="http://schemas.microsoft.com/office/drawing/2014/main" id="{1235C4E6-FAFB-414F-87CC-E60C364F7E40}"/>
                </a:ext>
              </a:extLst>
            </p:cNvPr>
            <p:cNvCxnSpPr/>
            <p:nvPr/>
          </p:nvCxnSpPr>
          <p:spPr>
            <a:xfrm>
              <a:off x="7828256" y="556885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68" name="Straight Connector 1767">
              <a:extLst>
                <a:ext uri="{FF2B5EF4-FFF2-40B4-BE49-F238E27FC236}">
                  <a16:creationId xmlns:a16="http://schemas.microsoft.com/office/drawing/2014/main" id="{EF3B8A7D-6E72-1843-9C0F-B008CE374A10}"/>
                </a:ext>
              </a:extLst>
            </p:cNvPr>
            <p:cNvCxnSpPr/>
            <p:nvPr/>
          </p:nvCxnSpPr>
          <p:spPr>
            <a:xfrm>
              <a:off x="7874540" y="556885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69" name="Straight Connector 1768">
              <a:extLst>
                <a:ext uri="{FF2B5EF4-FFF2-40B4-BE49-F238E27FC236}">
                  <a16:creationId xmlns:a16="http://schemas.microsoft.com/office/drawing/2014/main" id="{0A909ED6-EA6F-CF49-8D07-6A4C5AC4991E}"/>
                </a:ext>
              </a:extLst>
            </p:cNvPr>
            <p:cNvCxnSpPr/>
            <p:nvPr/>
          </p:nvCxnSpPr>
          <p:spPr>
            <a:xfrm>
              <a:off x="7920825" y="556885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70" name="Straight Connector 1769">
              <a:extLst>
                <a:ext uri="{FF2B5EF4-FFF2-40B4-BE49-F238E27FC236}">
                  <a16:creationId xmlns:a16="http://schemas.microsoft.com/office/drawing/2014/main" id="{F4B10E29-2359-2446-9204-3DF8DB6569F9}"/>
                </a:ext>
              </a:extLst>
            </p:cNvPr>
            <p:cNvCxnSpPr/>
            <p:nvPr/>
          </p:nvCxnSpPr>
          <p:spPr>
            <a:xfrm>
              <a:off x="7969213" y="556885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71" name="Straight Connector 1770">
              <a:extLst>
                <a:ext uri="{FF2B5EF4-FFF2-40B4-BE49-F238E27FC236}">
                  <a16:creationId xmlns:a16="http://schemas.microsoft.com/office/drawing/2014/main" id="{4757F0F7-A033-6941-8AA9-83FCE7E1380C}"/>
                </a:ext>
              </a:extLst>
            </p:cNvPr>
            <p:cNvCxnSpPr/>
            <p:nvPr/>
          </p:nvCxnSpPr>
          <p:spPr>
            <a:xfrm>
              <a:off x="8015497" y="556885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772" name="Rectangle 1771">
              <a:extLst>
                <a:ext uri="{FF2B5EF4-FFF2-40B4-BE49-F238E27FC236}">
                  <a16:creationId xmlns:a16="http://schemas.microsoft.com/office/drawing/2014/main" id="{FC545538-2C1C-D341-875E-7E04FB34D85A}"/>
                </a:ext>
              </a:extLst>
            </p:cNvPr>
            <p:cNvSpPr/>
            <p:nvPr/>
          </p:nvSpPr>
          <p:spPr>
            <a:xfrm>
              <a:off x="7742504" y="5538557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773" name="Rectangle 1772">
              <a:extLst>
                <a:ext uri="{FF2B5EF4-FFF2-40B4-BE49-F238E27FC236}">
                  <a16:creationId xmlns:a16="http://schemas.microsoft.com/office/drawing/2014/main" id="{0A057039-9B2F-EF4E-8797-204346832D34}"/>
                </a:ext>
              </a:extLst>
            </p:cNvPr>
            <p:cNvSpPr/>
            <p:nvPr/>
          </p:nvSpPr>
          <p:spPr>
            <a:xfrm>
              <a:off x="7716804" y="5687003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774" name="Oval 1773">
              <a:extLst>
                <a:ext uri="{FF2B5EF4-FFF2-40B4-BE49-F238E27FC236}">
                  <a16:creationId xmlns:a16="http://schemas.microsoft.com/office/drawing/2014/main" id="{04D5EAFE-DA50-4842-A77D-CD1F0E47540C}"/>
                </a:ext>
              </a:extLst>
            </p:cNvPr>
            <p:cNvSpPr/>
            <p:nvPr/>
          </p:nvSpPr>
          <p:spPr>
            <a:xfrm>
              <a:off x="8127800" y="5750623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775" name="Straight Connector 1774">
              <a:extLst>
                <a:ext uri="{FF2B5EF4-FFF2-40B4-BE49-F238E27FC236}">
                  <a16:creationId xmlns:a16="http://schemas.microsoft.com/office/drawing/2014/main" id="{C073D6A1-31BE-D648-BB49-0CDA0B21D469}"/>
                </a:ext>
              </a:extLst>
            </p:cNvPr>
            <p:cNvCxnSpPr/>
            <p:nvPr/>
          </p:nvCxnSpPr>
          <p:spPr>
            <a:xfrm>
              <a:off x="7784076" y="5744564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76" name="Straight Connector 1775">
              <a:extLst>
                <a:ext uri="{FF2B5EF4-FFF2-40B4-BE49-F238E27FC236}">
                  <a16:creationId xmlns:a16="http://schemas.microsoft.com/office/drawing/2014/main" id="{45A47073-748D-6F4C-B21D-67F4E9C49537}"/>
                </a:ext>
              </a:extLst>
            </p:cNvPr>
            <p:cNvCxnSpPr/>
            <p:nvPr/>
          </p:nvCxnSpPr>
          <p:spPr>
            <a:xfrm>
              <a:off x="7828256" y="5744564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77" name="Straight Connector 1776">
              <a:extLst>
                <a:ext uri="{FF2B5EF4-FFF2-40B4-BE49-F238E27FC236}">
                  <a16:creationId xmlns:a16="http://schemas.microsoft.com/office/drawing/2014/main" id="{3E97C45F-026D-0A41-9ADE-3719EA3D0523}"/>
                </a:ext>
              </a:extLst>
            </p:cNvPr>
            <p:cNvCxnSpPr/>
            <p:nvPr/>
          </p:nvCxnSpPr>
          <p:spPr>
            <a:xfrm>
              <a:off x="7874540" y="5744564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78" name="Straight Connector 1777">
              <a:extLst>
                <a:ext uri="{FF2B5EF4-FFF2-40B4-BE49-F238E27FC236}">
                  <a16:creationId xmlns:a16="http://schemas.microsoft.com/office/drawing/2014/main" id="{3EC38C32-BC02-8940-9B97-2B513E2F964E}"/>
                </a:ext>
              </a:extLst>
            </p:cNvPr>
            <p:cNvCxnSpPr/>
            <p:nvPr/>
          </p:nvCxnSpPr>
          <p:spPr>
            <a:xfrm>
              <a:off x="7920825" y="5744564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79" name="Straight Connector 1778">
              <a:extLst>
                <a:ext uri="{FF2B5EF4-FFF2-40B4-BE49-F238E27FC236}">
                  <a16:creationId xmlns:a16="http://schemas.microsoft.com/office/drawing/2014/main" id="{02E5EBD4-6991-6746-B636-DB1F7B19CCD7}"/>
                </a:ext>
              </a:extLst>
            </p:cNvPr>
            <p:cNvCxnSpPr/>
            <p:nvPr/>
          </p:nvCxnSpPr>
          <p:spPr>
            <a:xfrm>
              <a:off x="7969213" y="5744564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80" name="Straight Connector 1779">
              <a:extLst>
                <a:ext uri="{FF2B5EF4-FFF2-40B4-BE49-F238E27FC236}">
                  <a16:creationId xmlns:a16="http://schemas.microsoft.com/office/drawing/2014/main" id="{77FDA817-4D9E-314C-8053-F737544E2CE1}"/>
                </a:ext>
              </a:extLst>
            </p:cNvPr>
            <p:cNvCxnSpPr/>
            <p:nvPr/>
          </p:nvCxnSpPr>
          <p:spPr>
            <a:xfrm>
              <a:off x="8015497" y="5744564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781" name="Rectangle 1780">
              <a:extLst>
                <a:ext uri="{FF2B5EF4-FFF2-40B4-BE49-F238E27FC236}">
                  <a16:creationId xmlns:a16="http://schemas.microsoft.com/office/drawing/2014/main" id="{7CEA835D-2614-0A47-9274-3ED573F9EC64}"/>
                </a:ext>
              </a:extLst>
            </p:cNvPr>
            <p:cNvSpPr/>
            <p:nvPr/>
          </p:nvSpPr>
          <p:spPr>
            <a:xfrm>
              <a:off x="7742504" y="5714269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782" name="Rectangle 1781">
              <a:extLst>
                <a:ext uri="{FF2B5EF4-FFF2-40B4-BE49-F238E27FC236}">
                  <a16:creationId xmlns:a16="http://schemas.microsoft.com/office/drawing/2014/main" id="{20D45C36-4598-7D4A-9AB4-40D1C42D568B}"/>
                </a:ext>
              </a:extLst>
            </p:cNvPr>
            <p:cNvSpPr/>
            <p:nvPr/>
          </p:nvSpPr>
          <p:spPr>
            <a:xfrm>
              <a:off x="7716804" y="5862714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783" name="Oval 1782">
              <a:extLst>
                <a:ext uri="{FF2B5EF4-FFF2-40B4-BE49-F238E27FC236}">
                  <a16:creationId xmlns:a16="http://schemas.microsoft.com/office/drawing/2014/main" id="{FCC82414-42BF-9F41-9398-E6A6FDE595D8}"/>
                </a:ext>
              </a:extLst>
            </p:cNvPr>
            <p:cNvSpPr/>
            <p:nvPr/>
          </p:nvSpPr>
          <p:spPr>
            <a:xfrm>
              <a:off x="8127800" y="5926334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784" name="Straight Connector 1783">
              <a:extLst>
                <a:ext uri="{FF2B5EF4-FFF2-40B4-BE49-F238E27FC236}">
                  <a16:creationId xmlns:a16="http://schemas.microsoft.com/office/drawing/2014/main" id="{18B1EC32-582D-BB4C-B17D-E1165DF9E3B9}"/>
                </a:ext>
              </a:extLst>
            </p:cNvPr>
            <p:cNvCxnSpPr/>
            <p:nvPr/>
          </p:nvCxnSpPr>
          <p:spPr>
            <a:xfrm>
              <a:off x="7784076" y="592027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85" name="Straight Connector 1784">
              <a:extLst>
                <a:ext uri="{FF2B5EF4-FFF2-40B4-BE49-F238E27FC236}">
                  <a16:creationId xmlns:a16="http://schemas.microsoft.com/office/drawing/2014/main" id="{AF6DC20B-DA56-2446-B085-94270B404248}"/>
                </a:ext>
              </a:extLst>
            </p:cNvPr>
            <p:cNvCxnSpPr/>
            <p:nvPr/>
          </p:nvCxnSpPr>
          <p:spPr>
            <a:xfrm>
              <a:off x="7828256" y="592027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86" name="Straight Connector 1785">
              <a:extLst>
                <a:ext uri="{FF2B5EF4-FFF2-40B4-BE49-F238E27FC236}">
                  <a16:creationId xmlns:a16="http://schemas.microsoft.com/office/drawing/2014/main" id="{94399C26-58DE-A542-B8D1-9F216085667D}"/>
                </a:ext>
              </a:extLst>
            </p:cNvPr>
            <p:cNvCxnSpPr/>
            <p:nvPr/>
          </p:nvCxnSpPr>
          <p:spPr>
            <a:xfrm>
              <a:off x="7874540" y="592027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87" name="Straight Connector 1786">
              <a:extLst>
                <a:ext uri="{FF2B5EF4-FFF2-40B4-BE49-F238E27FC236}">
                  <a16:creationId xmlns:a16="http://schemas.microsoft.com/office/drawing/2014/main" id="{6F31808D-89BB-7545-9877-CDB84FD92187}"/>
                </a:ext>
              </a:extLst>
            </p:cNvPr>
            <p:cNvCxnSpPr/>
            <p:nvPr/>
          </p:nvCxnSpPr>
          <p:spPr>
            <a:xfrm>
              <a:off x="7920825" y="592027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88" name="Straight Connector 1787">
              <a:extLst>
                <a:ext uri="{FF2B5EF4-FFF2-40B4-BE49-F238E27FC236}">
                  <a16:creationId xmlns:a16="http://schemas.microsoft.com/office/drawing/2014/main" id="{7783FB06-D5E5-E048-90DC-AC07E593838D}"/>
                </a:ext>
              </a:extLst>
            </p:cNvPr>
            <p:cNvCxnSpPr/>
            <p:nvPr/>
          </p:nvCxnSpPr>
          <p:spPr>
            <a:xfrm>
              <a:off x="7969213" y="592027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89" name="Straight Connector 1788">
              <a:extLst>
                <a:ext uri="{FF2B5EF4-FFF2-40B4-BE49-F238E27FC236}">
                  <a16:creationId xmlns:a16="http://schemas.microsoft.com/office/drawing/2014/main" id="{AF017CD4-B5BB-D449-9B1C-D1675CEC3A44}"/>
                </a:ext>
              </a:extLst>
            </p:cNvPr>
            <p:cNvCxnSpPr/>
            <p:nvPr/>
          </p:nvCxnSpPr>
          <p:spPr>
            <a:xfrm>
              <a:off x="8015497" y="592027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790" name="Rectangle 1789">
              <a:extLst>
                <a:ext uri="{FF2B5EF4-FFF2-40B4-BE49-F238E27FC236}">
                  <a16:creationId xmlns:a16="http://schemas.microsoft.com/office/drawing/2014/main" id="{1262B25A-0FFC-A640-81F6-4F660808524F}"/>
                </a:ext>
              </a:extLst>
            </p:cNvPr>
            <p:cNvSpPr/>
            <p:nvPr/>
          </p:nvSpPr>
          <p:spPr>
            <a:xfrm>
              <a:off x="7742504" y="5889980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grpSp>
        <p:nvGrpSpPr>
          <p:cNvPr id="1791" name="Group 1790">
            <a:extLst>
              <a:ext uri="{FF2B5EF4-FFF2-40B4-BE49-F238E27FC236}">
                <a16:creationId xmlns:a16="http://schemas.microsoft.com/office/drawing/2014/main" id="{6D935A53-9F9B-334A-B397-F2580C7A5300}"/>
              </a:ext>
            </a:extLst>
          </p:cNvPr>
          <p:cNvGrpSpPr/>
          <p:nvPr/>
        </p:nvGrpSpPr>
        <p:grpSpPr>
          <a:xfrm>
            <a:off x="6789485" y="5336475"/>
            <a:ext cx="530064" cy="702847"/>
            <a:chOff x="6833027" y="5336474"/>
            <a:chExt cx="530064" cy="702847"/>
          </a:xfrm>
        </p:grpSpPr>
        <p:sp>
          <p:nvSpPr>
            <p:cNvPr id="1792" name="Rectangle 1791">
              <a:extLst>
                <a:ext uri="{FF2B5EF4-FFF2-40B4-BE49-F238E27FC236}">
                  <a16:creationId xmlns:a16="http://schemas.microsoft.com/office/drawing/2014/main" id="{53DCACA9-6A01-8B42-A425-65C9BD67760E}"/>
                </a:ext>
              </a:extLst>
            </p:cNvPr>
            <p:cNvSpPr/>
            <p:nvPr/>
          </p:nvSpPr>
          <p:spPr>
            <a:xfrm>
              <a:off x="6833027" y="5336474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793" name="Oval 1792">
              <a:extLst>
                <a:ext uri="{FF2B5EF4-FFF2-40B4-BE49-F238E27FC236}">
                  <a16:creationId xmlns:a16="http://schemas.microsoft.com/office/drawing/2014/main" id="{75C3C5D6-1F39-7D41-9CB3-C6F0D9477976}"/>
                </a:ext>
              </a:extLst>
            </p:cNvPr>
            <p:cNvSpPr/>
            <p:nvPr/>
          </p:nvSpPr>
          <p:spPr>
            <a:xfrm>
              <a:off x="7244023" y="5400094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794" name="Straight Connector 1793">
              <a:extLst>
                <a:ext uri="{FF2B5EF4-FFF2-40B4-BE49-F238E27FC236}">
                  <a16:creationId xmlns:a16="http://schemas.microsoft.com/office/drawing/2014/main" id="{BD05B41E-2B15-EB4B-B141-62344C8DD040}"/>
                </a:ext>
              </a:extLst>
            </p:cNvPr>
            <p:cNvCxnSpPr/>
            <p:nvPr/>
          </p:nvCxnSpPr>
          <p:spPr>
            <a:xfrm>
              <a:off x="6900299" y="539403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95" name="Straight Connector 1794">
              <a:extLst>
                <a:ext uri="{FF2B5EF4-FFF2-40B4-BE49-F238E27FC236}">
                  <a16:creationId xmlns:a16="http://schemas.microsoft.com/office/drawing/2014/main" id="{B54A168D-E4A0-3847-9513-D5F70302A377}"/>
                </a:ext>
              </a:extLst>
            </p:cNvPr>
            <p:cNvCxnSpPr/>
            <p:nvPr/>
          </p:nvCxnSpPr>
          <p:spPr>
            <a:xfrm>
              <a:off x="6944479" y="539403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96" name="Straight Connector 1795">
              <a:extLst>
                <a:ext uri="{FF2B5EF4-FFF2-40B4-BE49-F238E27FC236}">
                  <a16:creationId xmlns:a16="http://schemas.microsoft.com/office/drawing/2014/main" id="{DC80346D-1F0E-E047-A279-6DA5A5323093}"/>
                </a:ext>
              </a:extLst>
            </p:cNvPr>
            <p:cNvCxnSpPr/>
            <p:nvPr/>
          </p:nvCxnSpPr>
          <p:spPr>
            <a:xfrm>
              <a:off x="6990763" y="539403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97" name="Straight Connector 1796">
              <a:extLst>
                <a:ext uri="{FF2B5EF4-FFF2-40B4-BE49-F238E27FC236}">
                  <a16:creationId xmlns:a16="http://schemas.microsoft.com/office/drawing/2014/main" id="{20853BEA-E536-0B42-A290-94F542001DC7}"/>
                </a:ext>
              </a:extLst>
            </p:cNvPr>
            <p:cNvCxnSpPr/>
            <p:nvPr/>
          </p:nvCxnSpPr>
          <p:spPr>
            <a:xfrm>
              <a:off x="7037048" y="539403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98" name="Straight Connector 1797">
              <a:extLst>
                <a:ext uri="{FF2B5EF4-FFF2-40B4-BE49-F238E27FC236}">
                  <a16:creationId xmlns:a16="http://schemas.microsoft.com/office/drawing/2014/main" id="{E52C59A2-1CE0-5148-8880-F278B9888739}"/>
                </a:ext>
              </a:extLst>
            </p:cNvPr>
            <p:cNvCxnSpPr/>
            <p:nvPr/>
          </p:nvCxnSpPr>
          <p:spPr>
            <a:xfrm>
              <a:off x="7085436" y="539403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799" name="Straight Connector 1798">
              <a:extLst>
                <a:ext uri="{FF2B5EF4-FFF2-40B4-BE49-F238E27FC236}">
                  <a16:creationId xmlns:a16="http://schemas.microsoft.com/office/drawing/2014/main" id="{C8704888-A68F-9144-ACF1-16B884B74E54}"/>
                </a:ext>
              </a:extLst>
            </p:cNvPr>
            <p:cNvCxnSpPr/>
            <p:nvPr/>
          </p:nvCxnSpPr>
          <p:spPr>
            <a:xfrm>
              <a:off x="7131720" y="539403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800" name="Rectangle 1799">
              <a:extLst>
                <a:ext uri="{FF2B5EF4-FFF2-40B4-BE49-F238E27FC236}">
                  <a16:creationId xmlns:a16="http://schemas.microsoft.com/office/drawing/2014/main" id="{8B14F121-B620-0943-834D-F33439D70B8F}"/>
                </a:ext>
              </a:extLst>
            </p:cNvPr>
            <p:cNvSpPr/>
            <p:nvPr/>
          </p:nvSpPr>
          <p:spPr>
            <a:xfrm>
              <a:off x="6858727" y="5363740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801" name="Rectangle 1800">
              <a:extLst>
                <a:ext uri="{FF2B5EF4-FFF2-40B4-BE49-F238E27FC236}">
                  <a16:creationId xmlns:a16="http://schemas.microsoft.com/office/drawing/2014/main" id="{0FA5F583-1BB7-004B-AEEF-3FB0E5BC9790}"/>
                </a:ext>
              </a:extLst>
            </p:cNvPr>
            <p:cNvSpPr/>
            <p:nvPr/>
          </p:nvSpPr>
          <p:spPr>
            <a:xfrm>
              <a:off x="6833027" y="5512186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802" name="Oval 1801">
              <a:extLst>
                <a:ext uri="{FF2B5EF4-FFF2-40B4-BE49-F238E27FC236}">
                  <a16:creationId xmlns:a16="http://schemas.microsoft.com/office/drawing/2014/main" id="{66E09B40-F2C2-1F4B-9AB5-0383A50EE0C0}"/>
                </a:ext>
              </a:extLst>
            </p:cNvPr>
            <p:cNvSpPr/>
            <p:nvPr/>
          </p:nvSpPr>
          <p:spPr>
            <a:xfrm>
              <a:off x="7244023" y="5575806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803" name="Straight Connector 1802">
              <a:extLst>
                <a:ext uri="{FF2B5EF4-FFF2-40B4-BE49-F238E27FC236}">
                  <a16:creationId xmlns:a16="http://schemas.microsoft.com/office/drawing/2014/main" id="{F1E41E02-9ACA-2943-953D-7BBCFD180307}"/>
                </a:ext>
              </a:extLst>
            </p:cNvPr>
            <p:cNvCxnSpPr/>
            <p:nvPr/>
          </p:nvCxnSpPr>
          <p:spPr>
            <a:xfrm>
              <a:off x="6900299" y="556974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04" name="Straight Connector 1803">
              <a:extLst>
                <a:ext uri="{FF2B5EF4-FFF2-40B4-BE49-F238E27FC236}">
                  <a16:creationId xmlns:a16="http://schemas.microsoft.com/office/drawing/2014/main" id="{F479A7CD-3100-6A46-AEB9-DE906A592936}"/>
                </a:ext>
              </a:extLst>
            </p:cNvPr>
            <p:cNvCxnSpPr/>
            <p:nvPr/>
          </p:nvCxnSpPr>
          <p:spPr>
            <a:xfrm>
              <a:off x="6944479" y="556974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05" name="Straight Connector 1804">
              <a:extLst>
                <a:ext uri="{FF2B5EF4-FFF2-40B4-BE49-F238E27FC236}">
                  <a16:creationId xmlns:a16="http://schemas.microsoft.com/office/drawing/2014/main" id="{6BBAF0B3-99A0-AB45-BFD0-D1989126F500}"/>
                </a:ext>
              </a:extLst>
            </p:cNvPr>
            <p:cNvCxnSpPr/>
            <p:nvPr/>
          </p:nvCxnSpPr>
          <p:spPr>
            <a:xfrm>
              <a:off x="6990763" y="556974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06" name="Straight Connector 1805">
              <a:extLst>
                <a:ext uri="{FF2B5EF4-FFF2-40B4-BE49-F238E27FC236}">
                  <a16:creationId xmlns:a16="http://schemas.microsoft.com/office/drawing/2014/main" id="{1F20138E-7AF8-3443-8B2C-0FB0157DA949}"/>
                </a:ext>
              </a:extLst>
            </p:cNvPr>
            <p:cNvCxnSpPr/>
            <p:nvPr/>
          </p:nvCxnSpPr>
          <p:spPr>
            <a:xfrm>
              <a:off x="7037048" y="556974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07" name="Straight Connector 1806">
              <a:extLst>
                <a:ext uri="{FF2B5EF4-FFF2-40B4-BE49-F238E27FC236}">
                  <a16:creationId xmlns:a16="http://schemas.microsoft.com/office/drawing/2014/main" id="{8294EA24-D51A-B445-9936-D4467D565AE7}"/>
                </a:ext>
              </a:extLst>
            </p:cNvPr>
            <p:cNvCxnSpPr/>
            <p:nvPr/>
          </p:nvCxnSpPr>
          <p:spPr>
            <a:xfrm>
              <a:off x="7085436" y="556974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08" name="Straight Connector 1807">
              <a:extLst>
                <a:ext uri="{FF2B5EF4-FFF2-40B4-BE49-F238E27FC236}">
                  <a16:creationId xmlns:a16="http://schemas.microsoft.com/office/drawing/2014/main" id="{B8035582-A3B9-0545-BBD3-EB788A76B2BA}"/>
                </a:ext>
              </a:extLst>
            </p:cNvPr>
            <p:cNvCxnSpPr/>
            <p:nvPr/>
          </p:nvCxnSpPr>
          <p:spPr>
            <a:xfrm>
              <a:off x="7131720" y="556974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809" name="Rectangle 1808">
              <a:extLst>
                <a:ext uri="{FF2B5EF4-FFF2-40B4-BE49-F238E27FC236}">
                  <a16:creationId xmlns:a16="http://schemas.microsoft.com/office/drawing/2014/main" id="{D668E642-9DD0-E742-850F-142945DC2105}"/>
                </a:ext>
              </a:extLst>
            </p:cNvPr>
            <p:cNvSpPr/>
            <p:nvPr/>
          </p:nvSpPr>
          <p:spPr>
            <a:xfrm>
              <a:off x="6858727" y="5539452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810" name="Rectangle 1809">
              <a:extLst>
                <a:ext uri="{FF2B5EF4-FFF2-40B4-BE49-F238E27FC236}">
                  <a16:creationId xmlns:a16="http://schemas.microsoft.com/office/drawing/2014/main" id="{23F639AF-875A-4940-AA95-D78AF42A6ED7}"/>
                </a:ext>
              </a:extLst>
            </p:cNvPr>
            <p:cNvSpPr/>
            <p:nvPr/>
          </p:nvSpPr>
          <p:spPr>
            <a:xfrm>
              <a:off x="6833027" y="5687898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811" name="Oval 1810">
              <a:extLst>
                <a:ext uri="{FF2B5EF4-FFF2-40B4-BE49-F238E27FC236}">
                  <a16:creationId xmlns:a16="http://schemas.microsoft.com/office/drawing/2014/main" id="{CEA4929C-0780-9446-94EB-825556F3C70B}"/>
                </a:ext>
              </a:extLst>
            </p:cNvPr>
            <p:cNvSpPr/>
            <p:nvPr/>
          </p:nvSpPr>
          <p:spPr>
            <a:xfrm>
              <a:off x="7244023" y="5751518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812" name="Straight Connector 1811">
              <a:extLst>
                <a:ext uri="{FF2B5EF4-FFF2-40B4-BE49-F238E27FC236}">
                  <a16:creationId xmlns:a16="http://schemas.microsoft.com/office/drawing/2014/main" id="{DCC17372-4189-1549-AE60-66C4E1AD71B0}"/>
                </a:ext>
              </a:extLst>
            </p:cNvPr>
            <p:cNvCxnSpPr/>
            <p:nvPr/>
          </p:nvCxnSpPr>
          <p:spPr>
            <a:xfrm>
              <a:off x="6900299" y="5745459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13" name="Straight Connector 1812">
              <a:extLst>
                <a:ext uri="{FF2B5EF4-FFF2-40B4-BE49-F238E27FC236}">
                  <a16:creationId xmlns:a16="http://schemas.microsoft.com/office/drawing/2014/main" id="{09A3177A-E531-D745-85CD-A56F3966864F}"/>
                </a:ext>
              </a:extLst>
            </p:cNvPr>
            <p:cNvCxnSpPr/>
            <p:nvPr/>
          </p:nvCxnSpPr>
          <p:spPr>
            <a:xfrm>
              <a:off x="6944479" y="5745459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14" name="Straight Connector 1813">
              <a:extLst>
                <a:ext uri="{FF2B5EF4-FFF2-40B4-BE49-F238E27FC236}">
                  <a16:creationId xmlns:a16="http://schemas.microsoft.com/office/drawing/2014/main" id="{7CCFE1BA-2278-9542-8237-7579B8D4EAB6}"/>
                </a:ext>
              </a:extLst>
            </p:cNvPr>
            <p:cNvCxnSpPr/>
            <p:nvPr/>
          </p:nvCxnSpPr>
          <p:spPr>
            <a:xfrm>
              <a:off x="6990763" y="5745459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15" name="Straight Connector 1814">
              <a:extLst>
                <a:ext uri="{FF2B5EF4-FFF2-40B4-BE49-F238E27FC236}">
                  <a16:creationId xmlns:a16="http://schemas.microsoft.com/office/drawing/2014/main" id="{DF3A3D43-D8CF-C541-9D59-60A101F6BFD6}"/>
                </a:ext>
              </a:extLst>
            </p:cNvPr>
            <p:cNvCxnSpPr/>
            <p:nvPr/>
          </p:nvCxnSpPr>
          <p:spPr>
            <a:xfrm>
              <a:off x="7037048" y="5745459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16" name="Straight Connector 1815">
              <a:extLst>
                <a:ext uri="{FF2B5EF4-FFF2-40B4-BE49-F238E27FC236}">
                  <a16:creationId xmlns:a16="http://schemas.microsoft.com/office/drawing/2014/main" id="{F0CF5A5B-D273-5B43-9418-39EB4CD17298}"/>
                </a:ext>
              </a:extLst>
            </p:cNvPr>
            <p:cNvCxnSpPr/>
            <p:nvPr/>
          </p:nvCxnSpPr>
          <p:spPr>
            <a:xfrm>
              <a:off x="7085436" y="5745459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17" name="Straight Connector 1816">
              <a:extLst>
                <a:ext uri="{FF2B5EF4-FFF2-40B4-BE49-F238E27FC236}">
                  <a16:creationId xmlns:a16="http://schemas.microsoft.com/office/drawing/2014/main" id="{CA4BE0AF-9EEE-A348-8BDC-0C5943D199A9}"/>
                </a:ext>
              </a:extLst>
            </p:cNvPr>
            <p:cNvCxnSpPr/>
            <p:nvPr/>
          </p:nvCxnSpPr>
          <p:spPr>
            <a:xfrm>
              <a:off x="7131720" y="5745459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818" name="Rectangle 1817">
              <a:extLst>
                <a:ext uri="{FF2B5EF4-FFF2-40B4-BE49-F238E27FC236}">
                  <a16:creationId xmlns:a16="http://schemas.microsoft.com/office/drawing/2014/main" id="{5D5A2531-9979-AF49-88C0-F248A283191D}"/>
                </a:ext>
              </a:extLst>
            </p:cNvPr>
            <p:cNvSpPr/>
            <p:nvPr/>
          </p:nvSpPr>
          <p:spPr>
            <a:xfrm>
              <a:off x="6858727" y="5715164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819" name="Rectangle 1818">
              <a:extLst>
                <a:ext uri="{FF2B5EF4-FFF2-40B4-BE49-F238E27FC236}">
                  <a16:creationId xmlns:a16="http://schemas.microsoft.com/office/drawing/2014/main" id="{112F846D-9C28-D04E-8D65-0170B7E4BF9F}"/>
                </a:ext>
              </a:extLst>
            </p:cNvPr>
            <p:cNvSpPr/>
            <p:nvPr/>
          </p:nvSpPr>
          <p:spPr>
            <a:xfrm>
              <a:off x="6833027" y="5863609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820" name="Oval 1819">
              <a:extLst>
                <a:ext uri="{FF2B5EF4-FFF2-40B4-BE49-F238E27FC236}">
                  <a16:creationId xmlns:a16="http://schemas.microsoft.com/office/drawing/2014/main" id="{204AD81C-76A9-EF4F-808A-5BEA2E662F73}"/>
                </a:ext>
              </a:extLst>
            </p:cNvPr>
            <p:cNvSpPr/>
            <p:nvPr/>
          </p:nvSpPr>
          <p:spPr>
            <a:xfrm>
              <a:off x="7244023" y="5927229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821" name="Straight Connector 1820">
              <a:extLst>
                <a:ext uri="{FF2B5EF4-FFF2-40B4-BE49-F238E27FC236}">
                  <a16:creationId xmlns:a16="http://schemas.microsoft.com/office/drawing/2014/main" id="{AE51C9F1-8E86-E749-B0E6-F365578230F4}"/>
                </a:ext>
              </a:extLst>
            </p:cNvPr>
            <p:cNvCxnSpPr/>
            <p:nvPr/>
          </p:nvCxnSpPr>
          <p:spPr>
            <a:xfrm>
              <a:off x="6900299" y="592117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22" name="Straight Connector 1821">
              <a:extLst>
                <a:ext uri="{FF2B5EF4-FFF2-40B4-BE49-F238E27FC236}">
                  <a16:creationId xmlns:a16="http://schemas.microsoft.com/office/drawing/2014/main" id="{A5EEF7F3-BA8E-A547-AD48-07A1456A58CE}"/>
                </a:ext>
              </a:extLst>
            </p:cNvPr>
            <p:cNvCxnSpPr/>
            <p:nvPr/>
          </p:nvCxnSpPr>
          <p:spPr>
            <a:xfrm>
              <a:off x="6944479" y="592117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23" name="Straight Connector 1822">
              <a:extLst>
                <a:ext uri="{FF2B5EF4-FFF2-40B4-BE49-F238E27FC236}">
                  <a16:creationId xmlns:a16="http://schemas.microsoft.com/office/drawing/2014/main" id="{F94FC369-959A-924E-BBED-31F7823D53BD}"/>
                </a:ext>
              </a:extLst>
            </p:cNvPr>
            <p:cNvCxnSpPr/>
            <p:nvPr/>
          </p:nvCxnSpPr>
          <p:spPr>
            <a:xfrm>
              <a:off x="6990763" y="592117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24" name="Straight Connector 1823">
              <a:extLst>
                <a:ext uri="{FF2B5EF4-FFF2-40B4-BE49-F238E27FC236}">
                  <a16:creationId xmlns:a16="http://schemas.microsoft.com/office/drawing/2014/main" id="{C502F85A-4A93-9B48-AD9A-F273AFEFC073}"/>
                </a:ext>
              </a:extLst>
            </p:cNvPr>
            <p:cNvCxnSpPr/>
            <p:nvPr/>
          </p:nvCxnSpPr>
          <p:spPr>
            <a:xfrm>
              <a:off x="7037048" y="592117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25" name="Straight Connector 1824">
              <a:extLst>
                <a:ext uri="{FF2B5EF4-FFF2-40B4-BE49-F238E27FC236}">
                  <a16:creationId xmlns:a16="http://schemas.microsoft.com/office/drawing/2014/main" id="{F9049F86-F3D0-BB4B-8DA6-28F7DC444611}"/>
                </a:ext>
              </a:extLst>
            </p:cNvPr>
            <p:cNvCxnSpPr/>
            <p:nvPr/>
          </p:nvCxnSpPr>
          <p:spPr>
            <a:xfrm>
              <a:off x="7085436" y="592117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26" name="Straight Connector 1825">
              <a:extLst>
                <a:ext uri="{FF2B5EF4-FFF2-40B4-BE49-F238E27FC236}">
                  <a16:creationId xmlns:a16="http://schemas.microsoft.com/office/drawing/2014/main" id="{0CA055D2-0178-394F-A6E9-ADFD7C1E7414}"/>
                </a:ext>
              </a:extLst>
            </p:cNvPr>
            <p:cNvCxnSpPr/>
            <p:nvPr/>
          </p:nvCxnSpPr>
          <p:spPr>
            <a:xfrm>
              <a:off x="7131720" y="592117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827" name="Rectangle 1826">
              <a:extLst>
                <a:ext uri="{FF2B5EF4-FFF2-40B4-BE49-F238E27FC236}">
                  <a16:creationId xmlns:a16="http://schemas.microsoft.com/office/drawing/2014/main" id="{C89DBA6A-8A2E-124A-B839-DFD6256D2509}"/>
                </a:ext>
              </a:extLst>
            </p:cNvPr>
            <p:cNvSpPr/>
            <p:nvPr/>
          </p:nvSpPr>
          <p:spPr>
            <a:xfrm>
              <a:off x="6858727" y="5890875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pic>
        <p:nvPicPr>
          <p:cNvPr id="1828" name="Picture 1827">
            <a:extLst>
              <a:ext uri="{FF2B5EF4-FFF2-40B4-BE49-F238E27FC236}">
                <a16:creationId xmlns:a16="http://schemas.microsoft.com/office/drawing/2014/main" id="{8A8C3A99-6E17-8643-8946-330695CC565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003" y="4408623"/>
            <a:ext cx="533400" cy="533400"/>
          </a:xfrm>
          <a:prstGeom prst="rect">
            <a:avLst/>
          </a:prstGeom>
        </p:spPr>
      </p:pic>
      <p:pic>
        <p:nvPicPr>
          <p:cNvPr id="1829" name="Picture 1828">
            <a:extLst>
              <a:ext uri="{FF2B5EF4-FFF2-40B4-BE49-F238E27FC236}">
                <a16:creationId xmlns:a16="http://schemas.microsoft.com/office/drawing/2014/main" id="{802903D4-6ACB-7140-8758-830509569AF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1003" y="4408623"/>
            <a:ext cx="533400" cy="533400"/>
          </a:xfrm>
          <a:prstGeom prst="rect">
            <a:avLst/>
          </a:prstGeom>
        </p:spPr>
      </p:pic>
      <p:cxnSp>
        <p:nvCxnSpPr>
          <p:cNvPr id="1830" name="Straight Connector 1829">
            <a:extLst>
              <a:ext uri="{FF2B5EF4-FFF2-40B4-BE49-F238E27FC236}">
                <a16:creationId xmlns:a16="http://schemas.microsoft.com/office/drawing/2014/main" id="{D1198C9A-147F-1E45-80AB-23A9BACDD2FA}"/>
              </a:ext>
            </a:extLst>
          </p:cNvPr>
          <p:cNvCxnSpPr/>
          <p:nvPr/>
        </p:nvCxnSpPr>
        <p:spPr>
          <a:xfrm>
            <a:off x="10885403" y="4680236"/>
            <a:ext cx="355600" cy="0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831" name="Straight Connector 1830">
            <a:extLst>
              <a:ext uri="{FF2B5EF4-FFF2-40B4-BE49-F238E27FC236}">
                <a16:creationId xmlns:a16="http://schemas.microsoft.com/office/drawing/2014/main" id="{0698D9A4-94D9-E34C-8285-1530B457CB56}"/>
              </a:ext>
            </a:extLst>
          </p:cNvPr>
          <p:cNvCxnSpPr>
            <a:endCxn id="1981" idx="2"/>
          </p:cNvCxnSpPr>
          <p:nvPr/>
        </p:nvCxnSpPr>
        <p:spPr>
          <a:xfrm flipH="1" flipV="1">
            <a:off x="9707753" y="3604249"/>
            <a:ext cx="1799951" cy="809289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832" name="Straight Connector 1831">
            <a:extLst>
              <a:ext uri="{FF2B5EF4-FFF2-40B4-BE49-F238E27FC236}">
                <a16:creationId xmlns:a16="http://schemas.microsoft.com/office/drawing/2014/main" id="{5E210851-2A5A-3C4C-8A73-2F62AB9844D5}"/>
              </a:ext>
            </a:extLst>
          </p:cNvPr>
          <p:cNvCxnSpPr>
            <a:endCxn id="1980" idx="2"/>
          </p:cNvCxnSpPr>
          <p:nvPr/>
        </p:nvCxnSpPr>
        <p:spPr>
          <a:xfrm flipH="1" flipV="1">
            <a:off x="8826779" y="3604249"/>
            <a:ext cx="1791924" cy="809289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833" name="Straight Connector 1832">
            <a:extLst>
              <a:ext uri="{FF2B5EF4-FFF2-40B4-BE49-F238E27FC236}">
                <a16:creationId xmlns:a16="http://schemas.microsoft.com/office/drawing/2014/main" id="{338277BC-43FF-2E45-BC6C-3BBB729169EF}"/>
              </a:ext>
            </a:extLst>
          </p:cNvPr>
          <p:cNvCxnSpPr>
            <a:endCxn id="1981" idx="2"/>
          </p:cNvCxnSpPr>
          <p:nvPr/>
        </p:nvCxnSpPr>
        <p:spPr>
          <a:xfrm flipH="1" flipV="1">
            <a:off x="9707753" y="3604249"/>
            <a:ext cx="910951" cy="809289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834" name="Straight Connector 1833">
            <a:extLst>
              <a:ext uri="{FF2B5EF4-FFF2-40B4-BE49-F238E27FC236}">
                <a16:creationId xmlns:a16="http://schemas.microsoft.com/office/drawing/2014/main" id="{08D14492-263E-094C-80FB-1E9AF09B0008}"/>
              </a:ext>
            </a:extLst>
          </p:cNvPr>
          <p:cNvCxnSpPr>
            <a:endCxn id="1980" idx="2"/>
          </p:cNvCxnSpPr>
          <p:nvPr/>
        </p:nvCxnSpPr>
        <p:spPr>
          <a:xfrm flipH="1" flipV="1">
            <a:off x="8826779" y="3604249"/>
            <a:ext cx="2680924" cy="809289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835" name="Straight Connector 1834">
            <a:extLst>
              <a:ext uri="{FF2B5EF4-FFF2-40B4-BE49-F238E27FC236}">
                <a16:creationId xmlns:a16="http://schemas.microsoft.com/office/drawing/2014/main" id="{A2B6B5DB-B886-E341-A679-C6045F08330F}"/>
              </a:ext>
            </a:extLst>
          </p:cNvPr>
          <p:cNvCxnSpPr>
            <a:stCxn id="1677" idx="0"/>
            <a:endCxn id="1980" idx="2"/>
          </p:cNvCxnSpPr>
          <p:nvPr/>
        </p:nvCxnSpPr>
        <p:spPr>
          <a:xfrm flipH="1" flipV="1">
            <a:off x="8826777" y="3604249"/>
            <a:ext cx="896843" cy="804375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836" name="Straight Connector 1835">
            <a:extLst>
              <a:ext uri="{FF2B5EF4-FFF2-40B4-BE49-F238E27FC236}">
                <a16:creationId xmlns:a16="http://schemas.microsoft.com/office/drawing/2014/main" id="{2650EA33-D99D-6346-A796-CAA7A686616A}"/>
              </a:ext>
            </a:extLst>
          </p:cNvPr>
          <p:cNvCxnSpPr>
            <a:stCxn id="1677" idx="0"/>
            <a:endCxn id="1981" idx="2"/>
          </p:cNvCxnSpPr>
          <p:nvPr/>
        </p:nvCxnSpPr>
        <p:spPr>
          <a:xfrm flipH="1" flipV="1">
            <a:off x="9707753" y="3604249"/>
            <a:ext cx="15868" cy="804375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837" name="Straight Connector 1836">
            <a:extLst>
              <a:ext uri="{FF2B5EF4-FFF2-40B4-BE49-F238E27FC236}">
                <a16:creationId xmlns:a16="http://schemas.microsoft.com/office/drawing/2014/main" id="{B8B711C3-2583-6440-8DEA-3C4D1C1C255A}"/>
              </a:ext>
            </a:extLst>
          </p:cNvPr>
          <p:cNvCxnSpPr>
            <a:stCxn id="1981" idx="2"/>
            <a:endCxn id="1676" idx="0"/>
          </p:cNvCxnSpPr>
          <p:nvPr/>
        </p:nvCxnSpPr>
        <p:spPr>
          <a:xfrm flipH="1">
            <a:off x="8831901" y="3604249"/>
            <a:ext cx="875852" cy="804375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838" name="Straight Connector 1837">
            <a:extLst>
              <a:ext uri="{FF2B5EF4-FFF2-40B4-BE49-F238E27FC236}">
                <a16:creationId xmlns:a16="http://schemas.microsoft.com/office/drawing/2014/main" id="{2AFED8F2-D394-8E46-BB13-23C15AF4649F}"/>
              </a:ext>
            </a:extLst>
          </p:cNvPr>
          <p:cNvCxnSpPr>
            <a:stCxn id="1676" idx="0"/>
            <a:endCxn id="1980" idx="2"/>
          </p:cNvCxnSpPr>
          <p:nvPr/>
        </p:nvCxnSpPr>
        <p:spPr>
          <a:xfrm flipH="1" flipV="1">
            <a:off x="8826777" y="3604249"/>
            <a:ext cx="5123" cy="804375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839" name="Straight Connector 1838">
            <a:extLst>
              <a:ext uri="{FF2B5EF4-FFF2-40B4-BE49-F238E27FC236}">
                <a16:creationId xmlns:a16="http://schemas.microsoft.com/office/drawing/2014/main" id="{54D2132A-C941-184F-8A7B-24BE106C5919}"/>
              </a:ext>
            </a:extLst>
          </p:cNvPr>
          <p:cNvCxnSpPr>
            <a:stCxn id="1770" idx="0"/>
            <a:endCxn id="1724" idx="2"/>
          </p:cNvCxnSpPr>
          <p:nvPr/>
        </p:nvCxnSpPr>
        <p:spPr>
          <a:xfrm flipV="1">
            <a:off x="9720469" y="4946937"/>
            <a:ext cx="3153" cy="389019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840" name="Straight Connector 1839">
            <a:extLst>
              <a:ext uri="{FF2B5EF4-FFF2-40B4-BE49-F238E27FC236}">
                <a16:creationId xmlns:a16="http://schemas.microsoft.com/office/drawing/2014/main" id="{89C888D2-B08E-A842-96B5-2CC198485F94}"/>
              </a:ext>
            </a:extLst>
          </p:cNvPr>
          <p:cNvCxnSpPr>
            <a:stCxn id="1770" idx="0"/>
            <a:endCxn id="1723" idx="2"/>
          </p:cNvCxnSpPr>
          <p:nvPr/>
        </p:nvCxnSpPr>
        <p:spPr>
          <a:xfrm flipH="1" flipV="1">
            <a:off x="8831902" y="4946937"/>
            <a:ext cx="888567" cy="389019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841" name="Straight Connector 1840">
            <a:extLst>
              <a:ext uri="{FF2B5EF4-FFF2-40B4-BE49-F238E27FC236}">
                <a16:creationId xmlns:a16="http://schemas.microsoft.com/office/drawing/2014/main" id="{02E5C2F8-2739-FF43-90FB-FB722F80C6B6}"/>
              </a:ext>
            </a:extLst>
          </p:cNvPr>
          <p:cNvCxnSpPr>
            <a:stCxn id="1812" idx="0"/>
            <a:endCxn id="1724" idx="2"/>
          </p:cNvCxnSpPr>
          <p:nvPr/>
        </p:nvCxnSpPr>
        <p:spPr>
          <a:xfrm flipV="1">
            <a:off x="8832301" y="4946937"/>
            <a:ext cx="891321" cy="389019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842" name="Straight Connector 1841">
            <a:extLst>
              <a:ext uri="{FF2B5EF4-FFF2-40B4-BE49-F238E27FC236}">
                <a16:creationId xmlns:a16="http://schemas.microsoft.com/office/drawing/2014/main" id="{CA7ACE21-E1A0-3E4A-A3ED-14C63005CA36}"/>
              </a:ext>
            </a:extLst>
          </p:cNvPr>
          <p:cNvCxnSpPr>
            <a:stCxn id="1812" idx="0"/>
            <a:endCxn id="1723" idx="2"/>
          </p:cNvCxnSpPr>
          <p:nvPr/>
        </p:nvCxnSpPr>
        <p:spPr>
          <a:xfrm flipH="1" flipV="1">
            <a:off x="8831902" y="4946937"/>
            <a:ext cx="399" cy="389019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843" name="Straight Connector 1842">
            <a:extLst>
              <a:ext uri="{FF2B5EF4-FFF2-40B4-BE49-F238E27FC236}">
                <a16:creationId xmlns:a16="http://schemas.microsoft.com/office/drawing/2014/main" id="{B6C686E3-8032-9247-BC9F-2362F8831888}"/>
              </a:ext>
            </a:extLst>
          </p:cNvPr>
          <p:cNvCxnSpPr>
            <a:stCxn id="1846" idx="0"/>
            <a:endCxn id="1828" idx="2"/>
          </p:cNvCxnSpPr>
          <p:nvPr/>
        </p:nvCxnSpPr>
        <p:spPr>
          <a:xfrm flipV="1">
            <a:off x="10618703" y="4942023"/>
            <a:ext cx="0" cy="393613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844" name="Straight Connector 1843">
            <a:extLst>
              <a:ext uri="{FF2B5EF4-FFF2-40B4-BE49-F238E27FC236}">
                <a16:creationId xmlns:a16="http://schemas.microsoft.com/office/drawing/2014/main" id="{37DD0493-ACA7-F843-AD1E-0CA2CCA5FE4E}"/>
              </a:ext>
            </a:extLst>
          </p:cNvPr>
          <p:cNvCxnSpPr>
            <a:stCxn id="1846" idx="0"/>
            <a:endCxn id="1829" idx="2"/>
          </p:cNvCxnSpPr>
          <p:nvPr/>
        </p:nvCxnSpPr>
        <p:spPr>
          <a:xfrm flipV="1">
            <a:off x="10618703" y="4942023"/>
            <a:ext cx="889000" cy="393613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grpSp>
        <p:nvGrpSpPr>
          <p:cNvPr id="1845" name="Group 1844">
            <a:extLst>
              <a:ext uri="{FF2B5EF4-FFF2-40B4-BE49-F238E27FC236}">
                <a16:creationId xmlns:a16="http://schemas.microsoft.com/office/drawing/2014/main" id="{D9EB00F3-9405-D943-AA9B-B199C9B5A479}"/>
              </a:ext>
            </a:extLst>
          </p:cNvPr>
          <p:cNvGrpSpPr/>
          <p:nvPr/>
        </p:nvGrpSpPr>
        <p:grpSpPr>
          <a:xfrm>
            <a:off x="10353671" y="5335637"/>
            <a:ext cx="530064" cy="702847"/>
            <a:chOff x="3115815" y="5330422"/>
            <a:chExt cx="530064" cy="702847"/>
          </a:xfrm>
        </p:grpSpPr>
        <p:sp>
          <p:nvSpPr>
            <p:cNvPr id="1846" name="Rectangle 1845">
              <a:extLst>
                <a:ext uri="{FF2B5EF4-FFF2-40B4-BE49-F238E27FC236}">
                  <a16:creationId xmlns:a16="http://schemas.microsoft.com/office/drawing/2014/main" id="{35501CA3-9F35-8543-8B97-290DD77CA0DA}"/>
                </a:ext>
              </a:extLst>
            </p:cNvPr>
            <p:cNvSpPr/>
            <p:nvPr/>
          </p:nvSpPr>
          <p:spPr>
            <a:xfrm>
              <a:off x="3115815" y="5330422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847" name="Oval 1846">
              <a:extLst>
                <a:ext uri="{FF2B5EF4-FFF2-40B4-BE49-F238E27FC236}">
                  <a16:creationId xmlns:a16="http://schemas.microsoft.com/office/drawing/2014/main" id="{9A1CEC82-9108-7B4F-B4A3-1D1742E7C1D4}"/>
                </a:ext>
              </a:extLst>
            </p:cNvPr>
            <p:cNvSpPr/>
            <p:nvPr/>
          </p:nvSpPr>
          <p:spPr>
            <a:xfrm>
              <a:off x="3526811" y="5394042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848" name="Straight Connector 1847">
              <a:extLst>
                <a:ext uri="{FF2B5EF4-FFF2-40B4-BE49-F238E27FC236}">
                  <a16:creationId xmlns:a16="http://schemas.microsoft.com/office/drawing/2014/main" id="{2486F3F0-3282-904F-AC60-5BD3A7B1C63D}"/>
                </a:ext>
              </a:extLst>
            </p:cNvPr>
            <p:cNvCxnSpPr/>
            <p:nvPr/>
          </p:nvCxnSpPr>
          <p:spPr>
            <a:xfrm>
              <a:off x="3183087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49" name="Straight Connector 1848">
              <a:extLst>
                <a:ext uri="{FF2B5EF4-FFF2-40B4-BE49-F238E27FC236}">
                  <a16:creationId xmlns:a16="http://schemas.microsoft.com/office/drawing/2014/main" id="{C142216E-D448-484F-AD4A-0915A6CD420F}"/>
                </a:ext>
              </a:extLst>
            </p:cNvPr>
            <p:cNvCxnSpPr/>
            <p:nvPr/>
          </p:nvCxnSpPr>
          <p:spPr>
            <a:xfrm>
              <a:off x="3227267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50" name="Straight Connector 1849">
              <a:extLst>
                <a:ext uri="{FF2B5EF4-FFF2-40B4-BE49-F238E27FC236}">
                  <a16:creationId xmlns:a16="http://schemas.microsoft.com/office/drawing/2014/main" id="{CD6C90D5-FEE1-BE45-9DA8-F8A97AC39FE9}"/>
                </a:ext>
              </a:extLst>
            </p:cNvPr>
            <p:cNvCxnSpPr/>
            <p:nvPr/>
          </p:nvCxnSpPr>
          <p:spPr>
            <a:xfrm>
              <a:off x="3273551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51" name="Straight Connector 1850">
              <a:extLst>
                <a:ext uri="{FF2B5EF4-FFF2-40B4-BE49-F238E27FC236}">
                  <a16:creationId xmlns:a16="http://schemas.microsoft.com/office/drawing/2014/main" id="{100392EA-F4C6-A841-8B2C-4C888FF1508F}"/>
                </a:ext>
              </a:extLst>
            </p:cNvPr>
            <p:cNvCxnSpPr/>
            <p:nvPr/>
          </p:nvCxnSpPr>
          <p:spPr>
            <a:xfrm>
              <a:off x="3319836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52" name="Straight Connector 1851">
              <a:extLst>
                <a:ext uri="{FF2B5EF4-FFF2-40B4-BE49-F238E27FC236}">
                  <a16:creationId xmlns:a16="http://schemas.microsoft.com/office/drawing/2014/main" id="{D6532E3D-7F58-C145-A6AF-AFEFA1E16FA0}"/>
                </a:ext>
              </a:extLst>
            </p:cNvPr>
            <p:cNvCxnSpPr/>
            <p:nvPr/>
          </p:nvCxnSpPr>
          <p:spPr>
            <a:xfrm>
              <a:off x="3368224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53" name="Straight Connector 1852">
              <a:extLst>
                <a:ext uri="{FF2B5EF4-FFF2-40B4-BE49-F238E27FC236}">
                  <a16:creationId xmlns:a16="http://schemas.microsoft.com/office/drawing/2014/main" id="{6519A434-F662-9A4D-8CFA-F2073DE3A90F}"/>
                </a:ext>
              </a:extLst>
            </p:cNvPr>
            <p:cNvCxnSpPr/>
            <p:nvPr/>
          </p:nvCxnSpPr>
          <p:spPr>
            <a:xfrm>
              <a:off x="3414508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854" name="Rectangle 1853">
              <a:extLst>
                <a:ext uri="{FF2B5EF4-FFF2-40B4-BE49-F238E27FC236}">
                  <a16:creationId xmlns:a16="http://schemas.microsoft.com/office/drawing/2014/main" id="{A6409AAA-A367-ED48-A2CD-35A8D7C0CE83}"/>
                </a:ext>
              </a:extLst>
            </p:cNvPr>
            <p:cNvSpPr/>
            <p:nvPr/>
          </p:nvSpPr>
          <p:spPr>
            <a:xfrm>
              <a:off x="3141515" y="5357688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855" name="Rectangle 1854">
              <a:extLst>
                <a:ext uri="{FF2B5EF4-FFF2-40B4-BE49-F238E27FC236}">
                  <a16:creationId xmlns:a16="http://schemas.microsoft.com/office/drawing/2014/main" id="{4EB0CC62-1385-074F-A6BE-CE2732D08C0A}"/>
                </a:ext>
              </a:extLst>
            </p:cNvPr>
            <p:cNvSpPr/>
            <p:nvPr/>
          </p:nvSpPr>
          <p:spPr>
            <a:xfrm>
              <a:off x="3115815" y="5506134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856" name="Oval 1855">
              <a:extLst>
                <a:ext uri="{FF2B5EF4-FFF2-40B4-BE49-F238E27FC236}">
                  <a16:creationId xmlns:a16="http://schemas.microsoft.com/office/drawing/2014/main" id="{DEB4F477-C055-7D45-9366-E6E38CE689F1}"/>
                </a:ext>
              </a:extLst>
            </p:cNvPr>
            <p:cNvSpPr/>
            <p:nvPr/>
          </p:nvSpPr>
          <p:spPr>
            <a:xfrm>
              <a:off x="3526811" y="5569754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857" name="Straight Connector 1856">
              <a:extLst>
                <a:ext uri="{FF2B5EF4-FFF2-40B4-BE49-F238E27FC236}">
                  <a16:creationId xmlns:a16="http://schemas.microsoft.com/office/drawing/2014/main" id="{96FAABF9-3AC2-E347-93E2-62B9AF4DF2E4}"/>
                </a:ext>
              </a:extLst>
            </p:cNvPr>
            <p:cNvCxnSpPr/>
            <p:nvPr/>
          </p:nvCxnSpPr>
          <p:spPr>
            <a:xfrm>
              <a:off x="3183087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58" name="Straight Connector 1857">
              <a:extLst>
                <a:ext uri="{FF2B5EF4-FFF2-40B4-BE49-F238E27FC236}">
                  <a16:creationId xmlns:a16="http://schemas.microsoft.com/office/drawing/2014/main" id="{701A754D-1E5A-2C43-B2BB-E660DE63409F}"/>
                </a:ext>
              </a:extLst>
            </p:cNvPr>
            <p:cNvCxnSpPr/>
            <p:nvPr/>
          </p:nvCxnSpPr>
          <p:spPr>
            <a:xfrm>
              <a:off x="3227267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59" name="Straight Connector 1858">
              <a:extLst>
                <a:ext uri="{FF2B5EF4-FFF2-40B4-BE49-F238E27FC236}">
                  <a16:creationId xmlns:a16="http://schemas.microsoft.com/office/drawing/2014/main" id="{365C2A13-9A2B-004A-B6EB-CF83FEA62375}"/>
                </a:ext>
              </a:extLst>
            </p:cNvPr>
            <p:cNvCxnSpPr/>
            <p:nvPr/>
          </p:nvCxnSpPr>
          <p:spPr>
            <a:xfrm>
              <a:off x="3273551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60" name="Straight Connector 1859">
              <a:extLst>
                <a:ext uri="{FF2B5EF4-FFF2-40B4-BE49-F238E27FC236}">
                  <a16:creationId xmlns:a16="http://schemas.microsoft.com/office/drawing/2014/main" id="{B52206FC-5792-FE4E-9861-2491236C5033}"/>
                </a:ext>
              </a:extLst>
            </p:cNvPr>
            <p:cNvCxnSpPr/>
            <p:nvPr/>
          </p:nvCxnSpPr>
          <p:spPr>
            <a:xfrm>
              <a:off x="3319836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61" name="Straight Connector 1860">
              <a:extLst>
                <a:ext uri="{FF2B5EF4-FFF2-40B4-BE49-F238E27FC236}">
                  <a16:creationId xmlns:a16="http://schemas.microsoft.com/office/drawing/2014/main" id="{56B06DB3-E528-D34E-83ED-F50C57E0C8F2}"/>
                </a:ext>
              </a:extLst>
            </p:cNvPr>
            <p:cNvCxnSpPr/>
            <p:nvPr/>
          </p:nvCxnSpPr>
          <p:spPr>
            <a:xfrm>
              <a:off x="3368224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62" name="Straight Connector 1861">
              <a:extLst>
                <a:ext uri="{FF2B5EF4-FFF2-40B4-BE49-F238E27FC236}">
                  <a16:creationId xmlns:a16="http://schemas.microsoft.com/office/drawing/2014/main" id="{0B08D4BF-F5E1-E149-BC16-C8522B7342DA}"/>
                </a:ext>
              </a:extLst>
            </p:cNvPr>
            <p:cNvCxnSpPr/>
            <p:nvPr/>
          </p:nvCxnSpPr>
          <p:spPr>
            <a:xfrm>
              <a:off x="3414508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863" name="Rectangle 1862">
              <a:extLst>
                <a:ext uri="{FF2B5EF4-FFF2-40B4-BE49-F238E27FC236}">
                  <a16:creationId xmlns:a16="http://schemas.microsoft.com/office/drawing/2014/main" id="{CC261710-6F26-8C4D-ACEA-A18464D4B10B}"/>
                </a:ext>
              </a:extLst>
            </p:cNvPr>
            <p:cNvSpPr/>
            <p:nvPr/>
          </p:nvSpPr>
          <p:spPr>
            <a:xfrm>
              <a:off x="3141515" y="5533400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864" name="Rectangle 1863">
              <a:extLst>
                <a:ext uri="{FF2B5EF4-FFF2-40B4-BE49-F238E27FC236}">
                  <a16:creationId xmlns:a16="http://schemas.microsoft.com/office/drawing/2014/main" id="{AABCDF98-B30B-764F-8BA2-355E7A1A63E8}"/>
                </a:ext>
              </a:extLst>
            </p:cNvPr>
            <p:cNvSpPr/>
            <p:nvPr/>
          </p:nvSpPr>
          <p:spPr>
            <a:xfrm>
              <a:off x="3115815" y="5681846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865" name="Oval 1864">
              <a:extLst>
                <a:ext uri="{FF2B5EF4-FFF2-40B4-BE49-F238E27FC236}">
                  <a16:creationId xmlns:a16="http://schemas.microsoft.com/office/drawing/2014/main" id="{E0CB7FE6-9381-9449-9C3A-0CADB5F6C378}"/>
                </a:ext>
              </a:extLst>
            </p:cNvPr>
            <p:cNvSpPr/>
            <p:nvPr/>
          </p:nvSpPr>
          <p:spPr>
            <a:xfrm>
              <a:off x="3526811" y="5745466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866" name="Straight Connector 1865">
              <a:extLst>
                <a:ext uri="{FF2B5EF4-FFF2-40B4-BE49-F238E27FC236}">
                  <a16:creationId xmlns:a16="http://schemas.microsoft.com/office/drawing/2014/main" id="{97BDD1CD-3ED3-6442-8376-F9B301867091}"/>
                </a:ext>
              </a:extLst>
            </p:cNvPr>
            <p:cNvCxnSpPr/>
            <p:nvPr/>
          </p:nvCxnSpPr>
          <p:spPr>
            <a:xfrm>
              <a:off x="3183087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67" name="Straight Connector 1866">
              <a:extLst>
                <a:ext uri="{FF2B5EF4-FFF2-40B4-BE49-F238E27FC236}">
                  <a16:creationId xmlns:a16="http://schemas.microsoft.com/office/drawing/2014/main" id="{FA2104E9-8D43-8F48-AD03-B1792981EBD5}"/>
                </a:ext>
              </a:extLst>
            </p:cNvPr>
            <p:cNvCxnSpPr/>
            <p:nvPr/>
          </p:nvCxnSpPr>
          <p:spPr>
            <a:xfrm>
              <a:off x="3227267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68" name="Straight Connector 1867">
              <a:extLst>
                <a:ext uri="{FF2B5EF4-FFF2-40B4-BE49-F238E27FC236}">
                  <a16:creationId xmlns:a16="http://schemas.microsoft.com/office/drawing/2014/main" id="{B77C2F93-15B8-8E41-8D33-28059F694A80}"/>
                </a:ext>
              </a:extLst>
            </p:cNvPr>
            <p:cNvCxnSpPr/>
            <p:nvPr/>
          </p:nvCxnSpPr>
          <p:spPr>
            <a:xfrm>
              <a:off x="3273551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69" name="Straight Connector 1868">
              <a:extLst>
                <a:ext uri="{FF2B5EF4-FFF2-40B4-BE49-F238E27FC236}">
                  <a16:creationId xmlns:a16="http://schemas.microsoft.com/office/drawing/2014/main" id="{1B9E0B29-E0DF-A447-8DA3-4B927A729F94}"/>
                </a:ext>
              </a:extLst>
            </p:cNvPr>
            <p:cNvCxnSpPr/>
            <p:nvPr/>
          </p:nvCxnSpPr>
          <p:spPr>
            <a:xfrm>
              <a:off x="3319836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70" name="Straight Connector 1869">
              <a:extLst>
                <a:ext uri="{FF2B5EF4-FFF2-40B4-BE49-F238E27FC236}">
                  <a16:creationId xmlns:a16="http://schemas.microsoft.com/office/drawing/2014/main" id="{3917B71F-BBFB-E04B-A887-340EF34C0EA9}"/>
                </a:ext>
              </a:extLst>
            </p:cNvPr>
            <p:cNvCxnSpPr/>
            <p:nvPr/>
          </p:nvCxnSpPr>
          <p:spPr>
            <a:xfrm>
              <a:off x="3368224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71" name="Straight Connector 1870">
              <a:extLst>
                <a:ext uri="{FF2B5EF4-FFF2-40B4-BE49-F238E27FC236}">
                  <a16:creationId xmlns:a16="http://schemas.microsoft.com/office/drawing/2014/main" id="{2B033D05-8492-1C4B-8CEA-9453497296C8}"/>
                </a:ext>
              </a:extLst>
            </p:cNvPr>
            <p:cNvCxnSpPr/>
            <p:nvPr/>
          </p:nvCxnSpPr>
          <p:spPr>
            <a:xfrm>
              <a:off x="3414508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872" name="Rectangle 1871">
              <a:extLst>
                <a:ext uri="{FF2B5EF4-FFF2-40B4-BE49-F238E27FC236}">
                  <a16:creationId xmlns:a16="http://schemas.microsoft.com/office/drawing/2014/main" id="{0F0F9E15-1A4C-E648-AADA-13A827837E9F}"/>
                </a:ext>
              </a:extLst>
            </p:cNvPr>
            <p:cNvSpPr/>
            <p:nvPr/>
          </p:nvSpPr>
          <p:spPr>
            <a:xfrm>
              <a:off x="3141515" y="5709112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873" name="Rectangle 1872">
              <a:extLst>
                <a:ext uri="{FF2B5EF4-FFF2-40B4-BE49-F238E27FC236}">
                  <a16:creationId xmlns:a16="http://schemas.microsoft.com/office/drawing/2014/main" id="{3294E6E0-42A5-7046-B305-D8E154110691}"/>
                </a:ext>
              </a:extLst>
            </p:cNvPr>
            <p:cNvSpPr/>
            <p:nvPr/>
          </p:nvSpPr>
          <p:spPr>
            <a:xfrm>
              <a:off x="3115815" y="5857557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874" name="Oval 1873">
              <a:extLst>
                <a:ext uri="{FF2B5EF4-FFF2-40B4-BE49-F238E27FC236}">
                  <a16:creationId xmlns:a16="http://schemas.microsoft.com/office/drawing/2014/main" id="{2378CFE9-0351-EE42-BF0D-A64783DF09F0}"/>
                </a:ext>
              </a:extLst>
            </p:cNvPr>
            <p:cNvSpPr/>
            <p:nvPr/>
          </p:nvSpPr>
          <p:spPr>
            <a:xfrm>
              <a:off x="3526811" y="5921177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875" name="Straight Connector 1874">
              <a:extLst>
                <a:ext uri="{FF2B5EF4-FFF2-40B4-BE49-F238E27FC236}">
                  <a16:creationId xmlns:a16="http://schemas.microsoft.com/office/drawing/2014/main" id="{1CACC31F-36A4-9F4D-A9CA-D579C91C6330}"/>
                </a:ext>
              </a:extLst>
            </p:cNvPr>
            <p:cNvCxnSpPr/>
            <p:nvPr/>
          </p:nvCxnSpPr>
          <p:spPr>
            <a:xfrm>
              <a:off x="3183087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76" name="Straight Connector 1875">
              <a:extLst>
                <a:ext uri="{FF2B5EF4-FFF2-40B4-BE49-F238E27FC236}">
                  <a16:creationId xmlns:a16="http://schemas.microsoft.com/office/drawing/2014/main" id="{CA6EF994-324B-4F43-B551-24E722A75440}"/>
                </a:ext>
              </a:extLst>
            </p:cNvPr>
            <p:cNvCxnSpPr/>
            <p:nvPr/>
          </p:nvCxnSpPr>
          <p:spPr>
            <a:xfrm>
              <a:off x="3227267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77" name="Straight Connector 1876">
              <a:extLst>
                <a:ext uri="{FF2B5EF4-FFF2-40B4-BE49-F238E27FC236}">
                  <a16:creationId xmlns:a16="http://schemas.microsoft.com/office/drawing/2014/main" id="{C6CA63DC-0787-9C44-B498-48D4141CE60F}"/>
                </a:ext>
              </a:extLst>
            </p:cNvPr>
            <p:cNvCxnSpPr/>
            <p:nvPr/>
          </p:nvCxnSpPr>
          <p:spPr>
            <a:xfrm>
              <a:off x="3273551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78" name="Straight Connector 1877">
              <a:extLst>
                <a:ext uri="{FF2B5EF4-FFF2-40B4-BE49-F238E27FC236}">
                  <a16:creationId xmlns:a16="http://schemas.microsoft.com/office/drawing/2014/main" id="{49D8D4D1-9C38-A747-984F-9C68518647C3}"/>
                </a:ext>
              </a:extLst>
            </p:cNvPr>
            <p:cNvCxnSpPr/>
            <p:nvPr/>
          </p:nvCxnSpPr>
          <p:spPr>
            <a:xfrm>
              <a:off x="3319836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79" name="Straight Connector 1878">
              <a:extLst>
                <a:ext uri="{FF2B5EF4-FFF2-40B4-BE49-F238E27FC236}">
                  <a16:creationId xmlns:a16="http://schemas.microsoft.com/office/drawing/2014/main" id="{473F9537-2E9D-0044-AA6C-14DE4FC2C5A2}"/>
                </a:ext>
              </a:extLst>
            </p:cNvPr>
            <p:cNvCxnSpPr/>
            <p:nvPr/>
          </p:nvCxnSpPr>
          <p:spPr>
            <a:xfrm>
              <a:off x="3368224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80" name="Straight Connector 1879">
              <a:extLst>
                <a:ext uri="{FF2B5EF4-FFF2-40B4-BE49-F238E27FC236}">
                  <a16:creationId xmlns:a16="http://schemas.microsoft.com/office/drawing/2014/main" id="{BA6C9FDF-A714-214C-85EF-990A3A134388}"/>
                </a:ext>
              </a:extLst>
            </p:cNvPr>
            <p:cNvCxnSpPr/>
            <p:nvPr/>
          </p:nvCxnSpPr>
          <p:spPr>
            <a:xfrm>
              <a:off x="3414508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881" name="Rectangle 1880">
              <a:extLst>
                <a:ext uri="{FF2B5EF4-FFF2-40B4-BE49-F238E27FC236}">
                  <a16:creationId xmlns:a16="http://schemas.microsoft.com/office/drawing/2014/main" id="{2965CE16-EA3F-D045-871D-54CA9DA71E8C}"/>
                </a:ext>
              </a:extLst>
            </p:cNvPr>
            <p:cNvSpPr/>
            <p:nvPr/>
          </p:nvSpPr>
          <p:spPr>
            <a:xfrm>
              <a:off x="3141515" y="5884823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grpSp>
        <p:nvGrpSpPr>
          <p:cNvPr id="1882" name="Group 1881">
            <a:extLst>
              <a:ext uri="{FF2B5EF4-FFF2-40B4-BE49-F238E27FC236}">
                <a16:creationId xmlns:a16="http://schemas.microsoft.com/office/drawing/2014/main" id="{7A2168AD-D85F-7941-8C05-246F98C144F4}"/>
              </a:ext>
            </a:extLst>
          </p:cNvPr>
          <p:cNvGrpSpPr/>
          <p:nvPr/>
        </p:nvGrpSpPr>
        <p:grpSpPr>
          <a:xfrm>
            <a:off x="11241003" y="5336475"/>
            <a:ext cx="530064" cy="702847"/>
            <a:chOff x="3115815" y="5330422"/>
            <a:chExt cx="530064" cy="702847"/>
          </a:xfrm>
        </p:grpSpPr>
        <p:sp>
          <p:nvSpPr>
            <p:cNvPr id="1883" name="Rectangle 1882">
              <a:extLst>
                <a:ext uri="{FF2B5EF4-FFF2-40B4-BE49-F238E27FC236}">
                  <a16:creationId xmlns:a16="http://schemas.microsoft.com/office/drawing/2014/main" id="{CB752A19-28C9-F744-9AB0-5F99605C02EB}"/>
                </a:ext>
              </a:extLst>
            </p:cNvPr>
            <p:cNvSpPr/>
            <p:nvPr/>
          </p:nvSpPr>
          <p:spPr>
            <a:xfrm>
              <a:off x="3115815" y="5330422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884" name="Oval 1883">
              <a:extLst>
                <a:ext uri="{FF2B5EF4-FFF2-40B4-BE49-F238E27FC236}">
                  <a16:creationId xmlns:a16="http://schemas.microsoft.com/office/drawing/2014/main" id="{C58C6C70-046A-C549-80D1-84DDC5E58E99}"/>
                </a:ext>
              </a:extLst>
            </p:cNvPr>
            <p:cNvSpPr/>
            <p:nvPr/>
          </p:nvSpPr>
          <p:spPr>
            <a:xfrm>
              <a:off x="3526811" y="5394042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885" name="Straight Connector 1884">
              <a:extLst>
                <a:ext uri="{FF2B5EF4-FFF2-40B4-BE49-F238E27FC236}">
                  <a16:creationId xmlns:a16="http://schemas.microsoft.com/office/drawing/2014/main" id="{226C1F95-90A5-1145-B9F7-3C12BE8A996C}"/>
                </a:ext>
              </a:extLst>
            </p:cNvPr>
            <p:cNvCxnSpPr/>
            <p:nvPr/>
          </p:nvCxnSpPr>
          <p:spPr>
            <a:xfrm>
              <a:off x="3183087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86" name="Straight Connector 1885">
              <a:extLst>
                <a:ext uri="{FF2B5EF4-FFF2-40B4-BE49-F238E27FC236}">
                  <a16:creationId xmlns:a16="http://schemas.microsoft.com/office/drawing/2014/main" id="{C0BB8B38-24B1-4342-AFFB-52B042695EDB}"/>
                </a:ext>
              </a:extLst>
            </p:cNvPr>
            <p:cNvCxnSpPr/>
            <p:nvPr/>
          </p:nvCxnSpPr>
          <p:spPr>
            <a:xfrm>
              <a:off x="3227267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87" name="Straight Connector 1886">
              <a:extLst>
                <a:ext uri="{FF2B5EF4-FFF2-40B4-BE49-F238E27FC236}">
                  <a16:creationId xmlns:a16="http://schemas.microsoft.com/office/drawing/2014/main" id="{D0F45EE4-6DBC-CB4D-BA11-F8E57D24A74E}"/>
                </a:ext>
              </a:extLst>
            </p:cNvPr>
            <p:cNvCxnSpPr/>
            <p:nvPr/>
          </p:nvCxnSpPr>
          <p:spPr>
            <a:xfrm>
              <a:off x="3273551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88" name="Straight Connector 1887">
              <a:extLst>
                <a:ext uri="{FF2B5EF4-FFF2-40B4-BE49-F238E27FC236}">
                  <a16:creationId xmlns:a16="http://schemas.microsoft.com/office/drawing/2014/main" id="{C7857347-6554-9743-9C59-8C9ABDEC835D}"/>
                </a:ext>
              </a:extLst>
            </p:cNvPr>
            <p:cNvCxnSpPr/>
            <p:nvPr/>
          </p:nvCxnSpPr>
          <p:spPr>
            <a:xfrm>
              <a:off x="3319836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89" name="Straight Connector 1888">
              <a:extLst>
                <a:ext uri="{FF2B5EF4-FFF2-40B4-BE49-F238E27FC236}">
                  <a16:creationId xmlns:a16="http://schemas.microsoft.com/office/drawing/2014/main" id="{1C90882C-9FBB-2E4D-8E1A-3F3986DD051F}"/>
                </a:ext>
              </a:extLst>
            </p:cNvPr>
            <p:cNvCxnSpPr/>
            <p:nvPr/>
          </p:nvCxnSpPr>
          <p:spPr>
            <a:xfrm>
              <a:off x="3368224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90" name="Straight Connector 1889">
              <a:extLst>
                <a:ext uri="{FF2B5EF4-FFF2-40B4-BE49-F238E27FC236}">
                  <a16:creationId xmlns:a16="http://schemas.microsoft.com/office/drawing/2014/main" id="{C1A42FA5-E903-3041-B718-2CEF5E04030C}"/>
                </a:ext>
              </a:extLst>
            </p:cNvPr>
            <p:cNvCxnSpPr/>
            <p:nvPr/>
          </p:nvCxnSpPr>
          <p:spPr>
            <a:xfrm>
              <a:off x="3414508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891" name="Rectangle 1890">
              <a:extLst>
                <a:ext uri="{FF2B5EF4-FFF2-40B4-BE49-F238E27FC236}">
                  <a16:creationId xmlns:a16="http://schemas.microsoft.com/office/drawing/2014/main" id="{4091709B-F036-984D-A71A-38ACEBAACD4B}"/>
                </a:ext>
              </a:extLst>
            </p:cNvPr>
            <p:cNvSpPr/>
            <p:nvPr/>
          </p:nvSpPr>
          <p:spPr>
            <a:xfrm>
              <a:off x="3141515" y="5357688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892" name="Rectangle 1891">
              <a:extLst>
                <a:ext uri="{FF2B5EF4-FFF2-40B4-BE49-F238E27FC236}">
                  <a16:creationId xmlns:a16="http://schemas.microsoft.com/office/drawing/2014/main" id="{E85FAC94-0087-CE4D-81A9-D223EDA6F3EA}"/>
                </a:ext>
              </a:extLst>
            </p:cNvPr>
            <p:cNvSpPr/>
            <p:nvPr/>
          </p:nvSpPr>
          <p:spPr>
            <a:xfrm>
              <a:off x="3115815" y="5506134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893" name="Oval 1892">
              <a:extLst>
                <a:ext uri="{FF2B5EF4-FFF2-40B4-BE49-F238E27FC236}">
                  <a16:creationId xmlns:a16="http://schemas.microsoft.com/office/drawing/2014/main" id="{8CCCB0A2-F97F-A144-868E-CFF6FF925BCF}"/>
                </a:ext>
              </a:extLst>
            </p:cNvPr>
            <p:cNvSpPr/>
            <p:nvPr/>
          </p:nvSpPr>
          <p:spPr>
            <a:xfrm>
              <a:off x="3526811" y="5569754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894" name="Straight Connector 1893">
              <a:extLst>
                <a:ext uri="{FF2B5EF4-FFF2-40B4-BE49-F238E27FC236}">
                  <a16:creationId xmlns:a16="http://schemas.microsoft.com/office/drawing/2014/main" id="{73E78955-6E82-4641-B034-83C3EA7232F4}"/>
                </a:ext>
              </a:extLst>
            </p:cNvPr>
            <p:cNvCxnSpPr/>
            <p:nvPr/>
          </p:nvCxnSpPr>
          <p:spPr>
            <a:xfrm>
              <a:off x="3183087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95" name="Straight Connector 1894">
              <a:extLst>
                <a:ext uri="{FF2B5EF4-FFF2-40B4-BE49-F238E27FC236}">
                  <a16:creationId xmlns:a16="http://schemas.microsoft.com/office/drawing/2014/main" id="{B225200A-4D90-2944-A68D-A112EE101284}"/>
                </a:ext>
              </a:extLst>
            </p:cNvPr>
            <p:cNvCxnSpPr/>
            <p:nvPr/>
          </p:nvCxnSpPr>
          <p:spPr>
            <a:xfrm>
              <a:off x="3227267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96" name="Straight Connector 1895">
              <a:extLst>
                <a:ext uri="{FF2B5EF4-FFF2-40B4-BE49-F238E27FC236}">
                  <a16:creationId xmlns:a16="http://schemas.microsoft.com/office/drawing/2014/main" id="{714C3DF5-25D9-CA46-AA42-F8891F693383}"/>
                </a:ext>
              </a:extLst>
            </p:cNvPr>
            <p:cNvCxnSpPr/>
            <p:nvPr/>
          </p:nvCxnSpPr>
          <p:spPr>
            <a:xfrm>
              <a:off x="3273551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97" name="Straight Connector 1896">
              <a:extLst>
                <a:ext uri="{FF2B5EF4-FFF2-40B4-BE49-F238E27FC236}">
                  <a16:creationId xmlns:a16="http://schemas.microsoft.com/office/drawing/2014/main" id="{45EFD406-6254-6B46-B356-3217B5E40AAB}"/>
                </a:ext>
              </a:extLst>
            </p:cNvPr>
            <p:cNvCxnSpPr/>
            <p:nvPr/>
          </p:nvCxnSpPr>
          <p:spPr>
            <a:xfrm>
              <a:off x="3319836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98" name="Straight Connector 1897">
              <a:extLst>
                <a:ext uri="{FF2B5EF4-FFF2-40B4-BE49-F238E27FC236}">
                  <a16:creationId xmlns:a16="http://schemas.microsoft.com/office/drawing/2014/main" id="{1A64DEDA-AE17-4F4A-BC0C-0A3A375EBA88}"/>
                </a:ext>
              </a:extLst>
            </p:cNvPr>
            <p:cNvCxnSpPr/>
            <p:nvPr/>
          </p:nvCxnSpPr>
          <p:spPr>
            <a:xfrm>
              <a:off x="3368224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899" name="Straight Connector 1898">
              <a:extLst>
                <a:ext uri="{FF2B5EF4-FFF2-40B4-BE49-F238E27FC236}">
                  <a16:creationId xmlns:a16="http://schemas.microsoft.com/office/drawing/2014/main" id="{7F3BF34F-FF22-0044-A503-5A8E7042BB5E}"/>
                </a:ext>
              </a:extLst>
            </p:cNvPr>
            <p:cNvCxnSpPr/>
            <p:nvPr/>
          </p:nvCxnSpPr>
          <p:spPr>
            <a:xfrm>
              <a:off x="3414508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900" name="Rectangle 1899">
              <a:extLst>
                <a:ext uri="{FF2B5EF4-FFF2-40B4-BE49-F238E27FC236}">
                  <a16:creationId xmlns:a16="http://schemas.microsoft.com/office/drawing/2014/main" id="{518C55E9-9471-B54C-9F68-76D560F0EDC3}"/>
                </a:ext>
              </a:extLst>
            </p:cNvPr>
            <p:cNvSpPr/>
            <p:nvPr/>
          </p:nvSpPr>
          <p:spPr>
            <a:xfrm>
              <a:off x="3141515" y="5533400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901" name="Rectangle 1900">
              <a:extLst>
                <a:ext uri="{FF2B5EF4-FFF2-40B4-BE49-F238E27FC236}">
                  <a16:creationId xmlns:a16="http://schemas.microsoft.com/office/drawing/2014/main" id="{0D527F8A-755E-E749-8D83-1380C434BB89}"/>
                </a:ext>
              </a:extLst>
            </p:cNvPr>
            <p:cNvSpPr/>
            <p:nvPr/>
          </p:nvSpPr>
          <p:spPr>
            <a:xfrm>
              <a:off x="3115815" y="5681846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902" name="Oval 1901">
              <a:extLst>
                <a:ext uri="{FF2B5EF4-FFF2-40B4-BE49-F238E27FC236}">
                  <a16:creationId xmlns:a16="http://schemas.microsoft.com/office/drawing/2014/main" id="{EEA5C8F8-C37D-6E45-8702-A66C3060CF68}"/>
                </a:ext>
              </a:extLst>
            </p:cNvPr>
            <p:cNvSpPr/>
            <p:nvPr/>
          </p:nvSpPr>
          <p:spPr>
            <a:xfrm>
              <a:off x="3526811" y="5745466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903" name="Straight Connector 1902">
              <a:extLst>
                <a:ext uri="{FF2B5EF4-FFF2-40B4-BE49-F238E27FC236}">
                  <a16:creationId xmlns:a16="http://schemas.microsoft.com/office/drawing/2014/main" id="{8E3EFEC3-4944-AF41-88B2-0B358A373156}"/>
                </a:ext>
              </a:extLst>
            </p:cNvPr>
            <p:cNvCxnSpPr/>
            <p:nvPr/>
          </p:nvCxnSpPr>
          <p:spPr>
            <a:xfrm>
              <a:off x="3183087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904" name="Straight Connector 1903">
              <a:extLst>
                <a:ext uri="{FF2B5EF4-FFF2-40B4-BE49-F238E27FC236}">
                  <a16:creationId xmlns:a16="http://schemas.microsoft.com/office/drawing/2014/main" id="{227F681D-D178-0143-9990-1A1914A65D45}"/>
                </a:ext>
              </a:extLst>
            </p:cNvPr>
            <p:cNvCxnSpPr/>
            <p:nvPr/>
          </p:nvCxnSpPr>
          <p:spPr>
            <a:xfrm>
              <a:off x="3227267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905" name="Straight Connector 1904">
              <a:extLst>
                <a:ext uri="{FF2B5EF4-FFF2-40B4-BE49-F238E27FC236}">
                  <a16:creationId xmlns:a16="http://schemas.microsoft.com/office/drawing/2014/main" id="{74BC085E-C087-8847-80FD-550F0980C80F}"/>
                </a:ext>
              </a:extLst>
            </p:cNvPr>
            <p:cNvCxnSpPr/>
            <p:nvPr/>
          </p:nvCxnSpPr>
          <p:spPr>
            <a:xfrm>
              <a:off x="3273551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906" name="Straight Connector 1905">
              <a:extLst>
                <a:ext uri="{FF2B5EF4-FFF2-40B4-BE49-F238E27FC236}">
                  <a16:creationId xmlns:a16="http://schemas.microsoft.com/office/drawing/2014/main" id="{CC4547B0-A320-9A47-93C1-F4DA3476D1B3}"/>
                </a:ext>
              </a:extLst>
            </p:cNvPr>
            <p:cNvCxnSpPr/>
            <p:nvPr/>
          </p:nvCxnSpPr>
          <p:spPr>
            <a:xfrm>
              <a:off x="3319836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907" name="Straight Connector 1906">
              <a:extLst>
                <a:ext uri="{FF2B5EF4-FFF2-40B4-BE49-F238E27FC236}">
                  <a16:creationId xmlns:a16="http://schemas.microsoft.com/office/drawing/2014/main" id="{DF073510-E2CE-0C47-8803-80A3B125356E}"/>
                </a:ext>
              </a:extLst>
            </p:cNvPr>
            <p:cNvCxnSpPr/>
            <p:nvPr/>
          </p:nvCxnSpPr>
          <p:spPr>
            <a:xfrm>
              <a:off x="3368224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908" name="Straight Connector 1907">
              <a:extLst>
                <a:ext uri="{FF2B5EF4-FFF2-40B4-BE49-F238E27FC236}">
                  <a16:creationId xmlns:a16="http://schemas.microsoft.com/office/drawing/2014/main" id="{9CF50657-F0C8-8A4C-A451-FF656C6DFF44}"/>
                </a:ext>
              </a:extLst>
            </p:cNvPr>
            <p:cNvCxnSpPr/>
            <p:nvPr/>
          </p:nvCxnSpPr>
          <p:spPr>
            <a:xfrm>
              <a:off x="3414508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909" name="Rectangle 1908">
              <a:extLst>
                <a:ext uri="{FF2B5EF4-FFF2-40B4-BE49-F238E27FC236}">
                  <a16:creationId xmlns:a16="http://schemas.microsoft.com/office/drawing/2014/main" id="{D55016B2-B5D5-FA44-916D-A7C4F78C14EB}"/>
                </a:ext>
              </a:extLst>
            </p:cNvPr>
            <p:cNvSpPr/>
            <p:nvPr/>
          </p:nvSpPr>
          <p:spPr>
            <a:xfrm>
              <a:off x="3141515" y="5709112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910" name="Rectangle 1909">
              <a:extLst>
                <a:ext uri="{FF2B5EF4-FFF2-40B4-BE49-F238E27FC236}">
                  <a16:creationId xmlns:a16="http://schemas.microsoft.com/office/drawing/2014/main" id="{C6C599D5-4CB0-D040-BE14-B45F7E2C2966}"/>
                </a:ext>
              </a:extLst>
            </p:cNvPr>
            <p:cNvSpPr/>
            <p:nvPr/>
          </p:nvSpPr>
          <p:spPr>
            <a:xfrm>
              <a:off x="3115815" y="5857557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911" name="Oval 1910">
              <a:extLst>
                <a:ext uri="{FF2B5EF4-FFF2-40B4-BE49-F238E27FC236}">
                  <a16:creationId xmlns:a16="http://schemas.microsoft.com/office/drawing/2014/main" id="{59D5CBB3-DF07-0641-8A0A-78B09EBE8574}"/>
                </a:ext>
              </a:extLst>
            </p:cNvPr>
            <p:cNvSpPr/>
            <p:nvPr/>
          </p:nvSpPr>
          <p:spPr>
            <a:xfrm>
              <a:off x="3526811" y="5921177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912" name="Straight Connector 1911">
              <a:extLst>
                <a:ext uri="{FF2B5EF4-FFF2-40B4-BE49-F238E27FC236}">
                  <a16:creationId xmlns:a16="http://schemas.microsoft.com/office/drawing/2014/main" id="{E877192A-91F6-E044-A54B-D52145D4760F}"/>
                </a:ext>
              </a:extLst>
            </p:cNvPr>
            <p:cNvCxnSpPr/>
            <p:nvPr/>
          </p:nvCxnSpPr>
          <p:spPr>
            <a:xfrm>
              <a:off x="3183087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913" name="Straight Connector 1912">
              <a:extLst>
                <a:ext uri="{FF2B5EF4-FFF2-40B4-BE49-F238E27FC236}">
                  <a16:creationId xmlns:a16="http://schemas.microsoft.com/office/drawing/2014/main" id="{B649F630-0B80-5947-B23C-7DA85CB48B55}"/>
                </a:ext>
              </a:extLst>
            </p:cNvPr>
            <p:cNvCxnSpPr/>
            <p:nvPr/>
          </p:nvCxnSpPr>
          <p:spPr>
            <a:xfrm>
              <a:off x="3227267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914" name="Straight Connector 1913">
              <a:extLst>
                <a:ext uri="{FF2B5EF4-FFF2-40B4-BE49-F238E27FC236}">
                  <a16:creationId xmlns:a16="http://schemas.microsoft.com/office/drawing/2014/main" id="{2A0E7660-7DDF-2840-AC0C-2951D6FC818B}"/>
                </a:ext>
              </a:extLst>
            </p:cNvPr>
            <p:cNvCxnSpPr/>
            <p:nvPr/>
          </p:nvCxnSpPr>
          <p:spPr>
            <a:xfrm>
              <a:off x="3273551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915" name="Straight Connector 1914">
              <a:extLst>
                <a:ext uri="{FF2B5EF4-FFF2-40B4-BE49-F238E27FC236}">
                  <a16:creationId xmlns:a16="http://schemas.microsoft.com/office/drawing/2014/main" id="{C8E5E58C-14BE-FB4E-BC22-1505511532B5}"/>
                </a:ext>
              </a:extLst>
            </p:cNvPr>
            <p:cNvCxnSpPr/>
            <p:nvPr/>
          </p:nvCxnSpPr>
          <p:spPr>
            <a:xfrm>
              <a:off x="3319836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916" name="Straight Connector 1915">
              <a:extLst>
                <a:ext uri="{FF2B5EF4-FFF2-40B4-BE49-F238E27FC236}">
                  <a16:creationId xmlns:a16="http://schemas.microsoft.com/office/drawing/2014/main" id="{9578C19E-DFB3-5947-B662-0A1E52206655}"/>
                </a:ext>
              </a:extLst>
            </p:cNvPr>
            <p:cNvCxnSpPr/>
            <p:nvPr/>
          </p:nvCxnSpPr>
          <p:spPr>
            <a:xfrm>
              <a:off x="3368224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917" name="Straight Connector 1916">
              <a:extLst>
                <a:ext uri="{FF2B5EF4-FFF2-40B4-BE49-F238E27FC236}">
                  <a16:creationId xmlns:a16="http://schemas.microsoft.com/office/drawing/2014/main" id="{D77D3581-132F-354D-9EC9-317BAF1E2305}"/>
                </a:ext>
              </a:extLst>
            </p:cNvPr>
            <p:cNvCxnSpPr/>
            <p:nvPr/>
          </p:nvCxnSpPr>
          <p:spPr>
            <a:xfrm>
              <a:off x="3414508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918" name="Rectangle 1917">
              <a:extLst>
                <a:ext uri="{FF2B5EF4-FFF2-40B4-BE49-F238E27FC236}">
                  <a16:creationId xmlns:a16="http://schemas.microsoft.com/office/drawing/2014/main" id="{CC71DCE7-1D87-EE4F-838A-0AFA118B7AA7}"/>
                </a:ext>
              </a:extLst>
            </p:cNvPr>
            <p:cNvSpPr/>
            <p:nvPr/>
          </p:nvSpPr>
          <p:spPr>
            <a:xfrm>
              <a:off x="3141515" y="5884823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cxnSp>
        <p:nvCxnSpPr>
          <p:cNvPr id="1919" name="Straight Connector 1918">
            <a:extLst>
              <a:ext uri="{FF2B5EF4-FFF2-40B4-BE49-F238E27FC236}">
                <a16:creationId xmlns:a16="http://schemas.microsoft.com/office/drawing/2014/main" id="{DF33F1DB-A926-FF4E-8EE1-4CC9DF057917}"/>
              </a:ext>
            </a:extLst>
          </p:cNvPr>
          <p:cNvCxnSpPr>
            <a:stCxn id="1883" idx="0"/>
            <a:endCxn id="1829" idx="2"/>
          </p:cNvCxnSpPr>
          <p:nvPr/>
        </p:nvCxnSpPr>
        <p:spPr>
          <a:xfrm flipV="1">
            <a:off x="11506035" y="4942023"/>
            <a:ext cx="1668" cy="394452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920" name="Straight Connector 1919">
            <a:extLst>
              <a:ext uri="{FF2B5EF4-FFF2-40B4-BE49-F238E27FC236}">
                <a16:creationId xmlns:a16="http://schemas.microsoft.com/office/drawing/2014/main" id="{CE6FA15C-E776-7B43-8DBC-1B8974F0F433}"/>
              </a:ext>
            </a:extLst>
          </p:cNvPr>
          <p:cNvCxnSpPr>
            <a:stCxn id="1883" idx="0"/>
            <a:endCxn id="1828" idx="2"/>
          </p:cNvCxnSpPr>
          <p:nvPr/>
        </p:nvCxnSpPr>
        <p:spPr>
          <a:xfrm flipH="1" flipV="1">
            <a:off x="10618703" y="4942023"/>
            <a:ext cx="887332" cy="394452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921" name="Straight Connector 1920">
            <a:extLst>
              <a:ext uri="{FF2B5EF4-FFF2-40B4-BE49-F238E27FC236}">
                <a16:creationId xmlns:a16="http://schemas.microsoft.com/office/drawing/2014/main" id="{F8D2DA39-B64B-D245-8DB9-69B71E2D5EC7}"/>
              </a:ext>
            </a:extLst>
          </p:cNvPr>
          <p:cNvCxnSpPr>
            <a:stCxn id="1674" idx="2"/>
            <a:endCxn id="1972" idx="0"/>
          </p:cNvCxnSpPr>
          <p:nvPr/>
        </p:nvCxnSpPr>
        <p:spPr>
          <a:xfrm>
            <a:off x="6541307" y="3670400"/>
            <a:ext cx="513828" cy="739747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grpSp>
        <p:nvGrpSpPr>
          <p:cNvPr id="1922" name="Group 1921">
            <a:extLst>
              <a:ext uri="{FF2B5EF4-FFF2-40B4-BE49-F238E27FC236}">
                <a16:creationId xmlns:a16="http://schemas.microsoft.com/office/drawing/2014/main" id="{6F70CECA-C356-A94C-AF0F-5C5EC0E3FADB}"/>
              </a:ext>
            </a:extLst>
          </p:cNvPr>
          <p:cNvGrpSpPr/>
          <p:nvPr/>
        </p:nvGrpSpPr>
        <p:grpSpPr>
          <a:xfrm>
            <a:off x="4902127" y="5327583"/>
            <a:ext cx="530064" cy="702847"/>
            <a:chOff x="3115815" y="5330422"/>
            <a:chExt cx="530064" cy="702847"/>
          </a:xfrm>
        </p:grpSpPr>
        <p:sp>
          <p:nvSpPr>
            <p:cNvPr id="1923" name="Rectangle 1922">
              <a:extLst>
                <a:ext uri="{FF2B5EF4-FFF2-40B4-BE49-F238E27FC236}">
                  <a16:creationId xmlns:a16="http://schemas.microsoft.com/office/drawing/2014/main" id="{D5C06B36-5C6C-D345-9A7B-E1DF592A2501}"/>
                </a:ext>
              </a:extLst>
            </p:cNvPr>
            <p:cNvSpPr/>
            <p:nvPr/>
          </p:nvSpPr>
          <p:spPr>
            <a:xfrm>
              <a:off x="3115815" y="5330422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924" name="Oval 1923">
              <a:extLst>
                <a:ext uri="{FF2B5EF4-FFF2-40B4-BE49-F238E27FC236}">
                  <a16:creationId xmlns:a16="http://schemas.microsoft.com/office/drawing/2014/main" id="{82BD4397-66E6-2441-BB39-9919AA7C582C}"/>
                </a:ext>
              </a:extLst>
            </p:cNvPr>
            <p:cNvSpPr/>
            <p:nvPr/>
          </p:nvSpPr>
          <p:spPr>
            <a:xfrm>
              <a:off x="3526811" y="5394042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925" name="Straight Connector 1924">
              <a:extLst>
                <a:ext uri="{FF2B5EF4-FFF2-40B4-BE49-F238E27FC236}">
                  <a16:creationId xmlns:a16="http://schemas.microsoft.com/office/drawing/2014/main" id="{B941089B-A01C-5F48-9085-78D5C4DED356}"/>
                </a:ext>
              </a:extLst>
            </p:cNvPr>
            <p:cNvCxnSpPr/>
            <p:nvPr/>
          </p:nvCxnSpPr>
          <p:spPr>
            <a:xfrm>
              <a:off x="3183087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926" name="Straight Connector 1925">
              <a:extLst>
                <a:ext uri="{FF2B5EF4-FFF2-40B4-BE49-F238E27FC236}">
                  <a16:creationId xmlns:a16="http://schemas.microsoft.com/office/drawing/2014/main" id="{CC851F11-830A-D241-BBC4-C2AE0A866280}"/>
                </a:ext>
              </a:extLst>
            </p:cNvPr>
            <p:cNvCxnSpPr/>
            <p:nvPr/>
          </p:nvCxnSpPr>
          <p:spPr>
            <a:xfrm>
              <a:off x="3227267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927" name="Straight Connector 1926">
              <a:extLst>
                <a:ext uri="{FF2B5EF4-FFF2-40B4-BE49-F238E27FC236}">
                  <a16:creationId xmlns:a16="http://schemas.microsoft.com/office/drawing/2014/main" id="{125AD36C-4F18-7748-990A-6C0CCEB42A85}"/>
                </a:ext>
              </a:extLst>
            </p:cNvPr>
            <p:cNvCxnSpPr/>
            <p:nvPr/>
          </p:nvCxnSpPr>
          <p:spPr>
            <a:xfrm>
              <a:off x="3273551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928" name="Straight Connector 1927">
              <a:extLst>
                <a:ext uri="{FF2B5EF4-FFF2-40B4-BE49-F238E27FC236}">
                  <a16:creationId xmlns:a16="http://schemas.microsoft.com/office/drawing/2014/main" id="{3B6D116D-54E2-0E44-AD18-0AB16364C7F2}"/>
                </a:ext>
              </a:extLst>
            </p:cNvPr>
            <p:cNvCxnSpPr/>
            <p:nvPr/>
          </p:nvCxnSpPr>
          <p:spPr>
            <a:xfrm>
              <a:off x="3319836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929" name="Straight Connector 1928">
              <a:extLst>
                <a:ext uri="{FF2B5EF4-FFF2-40B4-BE49-F238E27FC236}">
                  <a16:creationId xmlns:a16="http://schemas.microsoft.com/office/drawing/2014/main" id="{02039FBD-EB93-844A-B769-9EB5B8DFDFAE}"/>
                </a:ext>
              </a:extLst>
            </p:cNvPr>
            <p:cNvCxnSpPr/>
            <p:nvPr/>
          </p:nvCxnSpPr>
          <p:spPr>
            <a:xfrm>
              <a:off x="3368224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930" name="Straight Connector 1929">
              <a:extLst>
                <a:ext uri="{FF2B5EF4-FFF2-40B4-BE49-F238E27FC236}">
                  <a16:creationId xmlns:a16="http://schemas.microsoft.com/office/drawing/2014/main" id="{034199C4-771C-C442-97A9-63513A186C8B}"/>
                </a:ext>
              </a:extLst>
            </p:cNvPr>
            <p:cNvCxnSpPr/>
            <p:nvPr/>
          </p:nvCxnSpPr>
          <p:spPr>
            <a:xfrm>
              <a:off x="3414508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931" name="Rectangle 1930">
              <a:extLst>
                <a:ext uri="{FF2B5EF4-FFF2-40B4-BE49-F238E27FC236}">
                  <a16:creationId xmlns:a16="http://schemas.microsoft.com/office/drawing/2014/main" id="{078B276B-E9C9-984A-86EB-F46DDFDAE4BC}"/>
                </a:ext>
              </a:extLst>
            </p:cNvPr>
            <p:cNvSpPr/>
            <p:nvPr/>
          </p:nvSpPr>
          <p:spPr>
            <a:xfrm>
              <a:off x="3141515" y="5357688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932" name="Rectangle 1931">
              <a:extLst>
                <a:ext uri="{FF2B5EF4-FFF2-40B4-BE49-F238E27FC236}">
                  <a16:creationId xmlns:a16="http://schemas.microsoft.com/office/drawing/2014/main" id="{7B65E2B1-904C-9B4F-B050-8CBCD23DE942}"/>
                </a:ext>
              </a:extLst>
            </p:cNvPr>
            <p:cNvSpPr/>
            <p:nvPr/>
          </p:nvSpPr>
          <p:spPr>
            <a:xfrm>
              <a:off x="3115815" y="5506134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933" name="Oval 1932">
              <a:extLst>
                <a:ext uri="{FF2B5EF4-FFF2-40B4-BE49-F238E27FC236}">
                  <a16:creationId xmlns:a16="http://schemas.microsoft.com/office/drawing/2014/main" id="{7763AD68-37DC-9D49-B12A-121508D6540F}"/>
                </a:ext>
              </a:extLst>
            </p:cNvPr>
            <p:cNvSpPr/>
            <p:nvPr/>
          </p:nvSpPr>
          <p:spPr>
            <a:xfrm>
              <a:off x="3526811" y="5569754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934" name="Straight Connector 1933">
              <a:extLst>
                <a:ext uri="{FF2B5EF4-FFF2-40B4-BE49-F238E27FC236}">
                  <a16:creationId xmlns:a16="http://schemas.microsoft.com/office/drawing/2014/main" id="{FA3EC60D-A8EE-7347-B723-03B979496AB5}"/>
                </a:ext>
              </a:extLst>
            </p:cNvPr>
            <p:cNvCxnSpPr/>
            <p:nvPr/>
          </p:nvCxnSpPr>
          <p:spPr>
            <a:xfrm>
              <a:off x="3183087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935" name="Straight Connector 1934">
              <a:extLst>
                <a:ext uri="{FF2B5EF4-FFF2-40B4-BE49-F238E27FC236}">
                  <a16:creationId xmlns:a16="http://schemas.microsoft.com/office/drawing/2014/main" id="{CC0E6079-7F6F-8B4C-AAB7-78146455A32D}"/>
                </a:ext>
              </a:extLst>
            </p:cNvPr>
            <p:cNvCxnSpPr/>
            <p:nvPr/>
          </p:nvCxnSpPr>
          <p:spPr>
            <a:xfrm>
              <a:off x="3227267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936" name="Straight Connector 1935">
              <a:extLst>
                <a:ext uri="{FF2B5EF4-FFF2-40B4-BE49-F238E27FC236}">
                  <a16:creationId xmlns:a16="http://schemas.microsoft.com/office/drawing/2014/main" id="{29FFD54B-FEF5-AC49-BEE9-1144DB09F4F5}"/>
                </a:ext>
              </a:extLst>
            </p:cNvPr>
            <p:cNvCxnSpPr/>
            <p:nvPr/>
          </p:nvCxnSpPr>
          <p:spPr>
            <a:xfrm>
              <a:off x="3273551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937" name="Straight Connector 1936">
              <a:extLst>
                <a:ext uri="{FF2B5EF4-FFF2-40B4-BE49-F238E27FC236}">
                  <a16:creationId xmlns:a16="http://schemas.microsoft.com/office/drawing/2014/main" id="{DE9DF4FA-8852-6A4C-B875-0DD087A38842}"/>
                </a:ext>
              </a:extLst>
            </p:cNvPr>
            <p:cNvCxnSpPr/>
            <p:nvPr/>
          </p:nvCxnSpPr>
          <p:spPr>
            <a:xfrm>
              <a:off x="3319836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938" name="Straight Connector 1937">
              <a:extLst>
                <a:ext uri="{FF2B5EF4-FFF2-40B4-BE49-F238E27FC236}">
                  <a16:creationId xmlns:a16="http://schemas.microsoft.com/office/drawing/2014/main" id="{590BA70F-BE6C-F540-A0C6-A06020CCD262}"/>
                </a:ext>
              </a:extLst>
            </p:cNvPr>
            <p:cNvCxnSpPr/>
            <p:nvPr/>
          </p:nvCxnSpPr>
          <p:spPr>
            <a:xfrm>
              <a:off x="3368224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939" name="Straight Connector 1938">
              <a:extLst>
                <a:ext uri="{FF2B5EF4-FFF2-40B4-BE49-F238E27FC236}">
                  <a16:creationId xmlns:a16="http://schemas.microsoft.com/office/drawing/2014/main" id="{03095208-462F-F84D-A396-12D063611410}"/>
                </a:ext>
              </a:extLst>
            </p:cNvPr>
            <p:cNvCxnSpPr/>
            <p:nvPr/>
          </p:nvCxnSpPr>
          <p:spPr>
            <a:xfrm>
              <a:off x="3414508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940" name="Rectangle 1939">
              <a:extLst>
                <a:ext uri="{FF2B5EF4-FFF2-40B4-BE49-F238E27FC236}">
                  <a16:creationId xmlns:a16="http://schemas.microsoft.com/office/drawing/2014/main" id="{86995380-A381-E44C-9A16-8F1B29D36C2F}"/>
                </a:ext>
              </a:extLst>
            </p:cNvPr>
            <p:cNvSpPr/>
            <p:nvPr/>
          </p:nvSpPr>
          <p:spPr>
            <a:xfrm>
              <a:off x="3141515" y="5533400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941" name="Rectangle 1940">
              <a:extLst>
                <a:ext uri="{FF2B5EF4-FFF2-40B4-BE49-F238E27FC236}">
                  <a16:creationId xmlns:a16="http://schemas.microsoft.com/office/drawing/2014/main" id="{27C9E56D-1BDA-DA4F-B405-02D377CE69D0}"/>
                </a:ext>
              </a:extLst>
            </p:cNvPr>
            <p:cNvSpPr/>
            <p:nvPr/>
          </p:nvSpPr>
          <p:spPr>
            <a:xfrm>
              <a:off x="3115815" y="5681846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942" name="Oval 1941">
              <a:extLst>
                <a:ext uri="{FF2B5EF4-FFF2-40B4-BE49-F238E27FC236}">
                  <a16:creationId xmlns:a16="http://schemas.microsoft.com/office/drawing/2014/main" id="{D47C1ADB-007E-6F46-B007-E4EE8D7689D0}"/>
                </a:ext>
              </a:extLst>
            </p:cNvPr>
            <p:cNvSpPr/>
            <p:nvPr/>
          </p:nvSpPr>
          <p:spPr>
            <a:xfrm>
              <a:off x="3526811" y="5745466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943" name="Straight Connector 1942">
              <a:extLst>
                <a:ext uri="{FF2B5EF4-FFF2-40B4-BE49-F238E27FC236}">
                  <a16:creationId xmlns:a16="http://schemas.microsoft.com/office/drawing/2014/main" id="{40C2D537-BF80-534D-BF50-512886392EC5}"/>
                </a:ext>
              </a:extLst>
            </p:cNvPr>
            <p:cNvCxnSpPr/>
            <p:nvPr/>
          </p:nvCxnSpPr>
          <p:spPr>
            <a:xfrm>
              <a:off x="3183087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944" name="Straight Connector 1943">
              <a:extLst>
                <a:ext uri="{FF2B5EF4-FFF2-40B4-BE49-F238E27FC236}">
                  <a16:creationId xmlns:a16="http://schemas.microsoft.com/office/drawing/2014/main" id="{663E871B-3930-BD48-909D-7BE699DD0F8B}"/>
                </a:ext>
              </a:extLst>
            </p:cNvPr>
            <p:cNvCxnSpPr/>
            <p:nvPr/>
          </p:nvCxnSpPr>
          <p:spPr>
            <a:xfrm>
              <a:off x="3227267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945" name="Straight Connector 1944">
              <a:extLst>
                <a:ext uri="{FF2B5EF4-FFF2-40B4-BE49-F238E27FC236}">
                  <a16:creationId xmlns:a16="http://schemas.microsoft.com/office/drawing/2014/main" id="{7B208AEE-D10E-C446-A0A9-E3BBA47BA931}"/>
                </a:ext>
              </a:extLst>
            </p:cNvPr>
            <p:cNvCxnSpPr/>
            <p:nvPr/>
          </p:nvCxnSpPr>
          <p:spPr>
            <a:xfrm>
              <a:off x="3273551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946" name="Straight Connector 1945">
              <a:extLst>
                <a:ext uri="{FF2B5EF4-FFF2-40B4-BE49-F238E27FC236}">
                  <a16:creationId xmlns:a16="http://schemas.microsoft.com/office/drawing/2014/main" id="{718A1711-E87B-5A43-B518-322340CFBA25}"/>
                </a:ext>
              </a:extLst>
            </p:cNvPr>
            <p:cNvCxnSpPr/>
            <p:nvPr/>
          </p:nvCxnSpPr>
          <p:spPr>
            <a:xfrm>
              <a:off x="3319836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947" name="Straight Connector 1946">
              <a:extLst>
                <a:ext uri="{FF2B5EF4-FFF2-40B4-BE49-F238E27FC236}">
                  <a16:creationId xmlns:a16="http://schemas.microsoft.com/office/drawing/2014/main" id="{1C07C281-2172-EF41-A1C9-C5D1B8CB7D6A}"/>
                </a:ext>
              </a:extLst>
            </p:cNvPr>
            <p:cNvCxnSpPr/>
            <p:nvPr/>
          </p:nvCxnSpPr>
          <p:spPr>
            <a:xfrm>
              <a:off x="3368224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948" name="Straight Connector 1947">
              <a:extLst>
                <a:ext uri="{FF2B5EF4-FFF2-40B4-BE49-F238E27FC236}">
                  <a16:creationId xmlns:a16="http://schemas.microsoft.com/office/drawing/2014/main" id="{B5F4DDF7-4D2D-4740-8E05-E0C56CE1D474}"/>
                </a:ext>
              </a:extLst>
            </p:cNvPr>
            <p:cNvCxnSpPr/>
            <p:nvPr/>
          </p:nvCxnSpPr>
          <p:spPr>
            <a:xfrm>
              <a:off x="3414508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949" name="Rectangle 1948">
              <a:extLst>
                <a:ext uri="{FF2B5EF4-FFF2-40B4-BE49-F238E27FC236}">
                  <a16:creationId xmlns:a16="http://schemas.microsoft.com/office/drawing/2014/main" id="{A608255C-5B44-B840-A9E5-65BEC3F1848A}"/>
                </a:ext>
              </a:extLst>
            </p:cNvPr>
            <p:cNvSpPr/>
            <p:nvPr/>
          </p:nvSpPr>
          <p:spPr>
            <a:xfrm>
              <a:off x="3141515" y="5709112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950" name="Rectangle 1949">
              <a:extLst>
                <a:ext uri="{FF2B5EF4-FFF2-40B4-BE49-F238E27FC236}">
                  <a16:creationId xmlns:a16="http://schemas.microsoft.com/office/drawing/2014/main" id="{A7433E06-1419-7047-9B57-82D8A78BC0E0}"/>
                </a:ext>
              </a:extLst>
            </p:cNvPr>
            <p:cNvSpPr/>
            <p:nvPr/>
          </p:nvSpPr>
          <p:spPr>
            <a:xfrm>
              <a:off x="3115815" y="5857557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951" name="Oval 1950">
              <a:extLst>
                <a:ext uri="{FF2B5EF4-FFF2-40B4-BE49-F238E27FC236}">
                  <a16:creationId xmlns:a16="http://schemas.microsoft.com/office/drawing/2014/main" id="{89591AA0-D571-B440-B965-F8028130E732}"/>
                </a:ext>
              </a:extLst>
            </p:cNvPr>
            <p:cNvSpPr/>
            <p:nvPr/>
          </p:nvSpPr>
          <p:spPr>
            <a:xfrm>
              <a:off x="3526811" y="5921177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952" name="Straight Connector 1951">
              <a:extLst>
                <a:ext uri="{FF2B5EF4-FFF2-40B4-BE49-F238E27FC236}">
                  <a16:creationId xmlns:a16="http://schemas.microsoft.com/office/drawing/2014/main" id="{291F055D-EBD2-DF46-8756-8D91A4E468DA}"/>
                </a:ext>
              </a:extLst>
            </p:cNvPr>
            <p:cNvCxnSpPr/>
            <p:nvPr/>
          </p:nvCxnSpPr>
          <p:spPr>
            <a:xfrm>
              <a:off x="3183087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953" name="Straight Connector 1952">
              <a:extLst>
                <a:ext uri="{FF2B5EF4-FFF2-40B4-BE49-F238E27FC236}">
                  <a16:creationId xmlns:a16="http://schemas.microsoft.com/office/drawing/2014/main" id="{F8B60A89-E6CB-0B40-B483-53A23B0D6A67}"/>
                </a:ext>
              </a:extLst>
            </p:cNvPr>
            <p:cNvCxnSpPr/>
            <p:nvPr/>
          </p:nvCxnSpPr>
          <p:spPr>
            <a:xfrm>
              <a:off x="3227267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954" name="Straight Connector 1953">
              <a:extLst>
                <a:ext uri="{FF2B5EF4-FFF2-40B4-BE49-F238E27FC236}">
                  <a16:creationId xmlns:a16="http://schemas.microsoft.com/office/drawing/2014/main" id="{DDD293AE-E801-804A-ACB8-B31DD8AD8801}"/>
                </a:ext>
              </a:extLst>
            </p:cNvPr>
            <p:cNvCxnSpPr/>
            <p:nvPr/>
          </p:nvCxnSpPr>
          <p:spPr>
            <a:xfrm>
              <a:off x="3273551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955" name="Straight Connector 1954">
              <a:extLst>
                <a:ext uri="{FF2B5EF4-FFF2-40B4-BE49-F238E27FC236}">
                  <a16:creationId xmlns:a16="http://schemas.microsoft.com/office/drawing/2014/main" id="{A512DFD9-19F4-E846-9080-E27354CAA1F8}"/>
                </a:ext>
              </a:extLst>
            </p:cNvPr>
            <p:cNvCxnSpPr/>
            <p:nvPr/>
          </p:nvCxnSpPr>
          <p:spPr>
            <a:xfrm>
              <a:off x="3319836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956" name="Straight Connector 1955">
              <a:extLst>
                <a:ext uri="{FF2B5EF4-FFF2-40B4-BE49-F238E27FC236}">
                  <a16:creationId xmlns:a16="http://schemas.microsoft.com/office/drawing/2014/main" id="{4E4C7A00-985A-774C-A50C-9E2B5BE3D9A2}"/>
                </a:ext>
              </a:extLst>
            </p:cNvPr>
            <p:cNvCxnSpPr/>
            <p:nvPr/>
          </p:nvCxnSpPr>
          <p:spPr>
            <a:xfrm>
              <a:off x="3368224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957" name="Straight Connector 1956">
              <a:extLst>
                <a:ext uri="{FF2B5EF4-FFF2-40B4-BE49-F238E27FC236}">
                  <a16:creationId xmlns:a16="http://schemas.microsoft.com/office/drawing/2014/main" id="{0C05AB97-26E6-0B41-976A-5A355679114D}"/>
                </a:ext>
              </a:extLst>
            </p:cNvPr>
            <p:cNvCxnSpPr/>
            <p:nvPr/>
          </p:nvCxnSpPr>
          <p:spPr>
            <a:xfrm>
              <a:off x="3414508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958" name="Rectangle 1957">
              <a:extLst>
                <a:ext uri="{FF2B5EF4-FFF2-40B4-BE49-F238E27FC236}">
                  <a16:creationId xmlns:a16="http://schemas.microsoft.com/office/drawing/2014/main" id="{E21E1DA3-F648-9648-BDF0-4116737E5648}"/>
                </a:ext>
              </a:extLst>
            </p:cNvPr>
            <p:cNvSpPr/>
            <p:nvPr/>
          </p:nvSpPr>
          <p:spPr>
            <a:xfrm>
              <a:off x="3141515" y="5884823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cxnSp>
        <p:nvCxnSpPr>
          <p:cNvPr id="1959" name="Straight Connector 1958">
            <a:extLst>
              <a:ext uri="{FF2B5EF4-FFF2-40B4-BE49-F238E27FC236}">
                <a16:creationId xmlns:a16="http://schemas.microsoft.com/office/drawing/2014/main" id="{ED0EBA1E-D8ED-1B45-B86F-094132BDFCC2}"/>
              </a:ext>
            </a:extLst>
          </p:cNvPr>
          <p:cNvCxnSpPr>
            <a:stCxn id="1923" idx="0"/>
            <a:endCxn id="1971" idx="2"/>
          </p:cNvCxnSpPr>
          <p:nvPr/>
        </p:nvCxnSpPr>
        <p:spPr>
          <a:xfrm flipH="1" flipV="1">
            <a:off x="5161730" y="4943547"/>
            <a:ext cx="5431" cy="384036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960" name="Straight Connector 1959">
            <a:extLst>
              <a:ext uri="{FF2B5EF4-FFF2-40B4-BE49-F238E27FC236}">
                <a16:creationId xmlns:a16="http://schemas.microsoft.com/office/drawing/2014/main" id="{CF876037-E331-D14F-827D-63DED3569A5F}"/>
              </a:ext>
            </a:extLst>
          </p:cNvPr>
          <p:cNvCxnSpPr>
            <a:stCxn id="1923" idx="0"/>
            <a:endCxn id="1970" idx="2"/>
          </p:cNvCxnSpPr>
          <p:nvPr/>
        </p:nvCxnSpPr>
        <p:spPr>
          <a:xfrm flipH="1" flipV="1">
            <a:off x="4280755" y="4946937"/>
            <a:ext cx="886404" cy="380647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961" name="Straight Connector 1960">
            <a:extLst>
              <a:ext uri="{FF2B5EF4-FFF2-40B4-BE49-F238E27FC236}">
                <a16:creationId xmlns:a16="http://schemas.microsoft.com/office/drawing/2014/main" id="{2B59D52F-2C77-0948-ABF3-22C540EBF9B5}"/>
              </a:ext>
            </a:extLst>
          </p:cNvPr>
          <p:cNvCxnSpPr>
            <a:stCxn id="1972" idx="0"/>
            <a:endCxn id="1981" idx="2"/>
          </p:cNvCxnSpPr>
          <p:nvPr/>
        </p:nvCxnSpPr>
        <p:spPr>
          <a:xfrm flipV="1">
            <a:off x="7055133" y="3604248"/>
            <a:ext cx="2652619" cy="805899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962" name="Straight Connector 1961">
            <a:extLst>
              <a:ext uri="{FF2B5EF4-FFF2-40B4-BE49-F238E27FC236}">
                <a16:creationId xmlns:a16="http://schemas.microsoft.com/office/drawing/2014/main" id="{1028EF89-B526-494B-9C84-657621E38C41}"/>
              </a:ext>
            </a:extLst>
          </p:cNvPr>
          <p:cNvCxnSpPr>
            <a:stCxn id="1980" idx="2"/>
            <a:endCxn id="1972" idx="0"/>
          </p:cNvCxnSpPr>
          <p:nvPr/>
        </p:nvCxnSpPr>
        <p:spPr>
          <a:xfrm flipH="1">
            <a:off x="7055135" y="3604248"/>
            <a:ext cx="1771644" cy="805899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963" name="Straight Connector 1962">
            <a:extLst>
              <a:ext uri="{FF2B5EF4-FFF2-40B4-BE49-F238E27FC236}">
                <a16:creationId xmlns:a16="http://schemas.microsoft.com/office/drawing/2014/main" id="{1757B302-5F79-2242-8622-C113660BB1D7}"/>
              </a:ext>
            </a:extLst>
          </p:cNvPr>
          <p:cNvCxnSpPr>
            <a:stCxn id="1973" idx="0"/>
            <a:endCxn id="1981" idx="2"/>
          </p:cNvCxnSpPr>
          <p:nvPr/>
        </p:nvCxnSpPr>
        <p:spPr>
          <a:xfrm flipV="1">
            <a:off x="7940341" y="3604248"/>
            <a:ext cx="1767411" cy="802888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964" name="Straight Connector 1963">
            <a:extLst>
              <a:ext uri="{FF2B5EF4-FFF2-40B4-BE49-F238E27FC236}">
                <a16:creationId xmlns:a16="http://schemas.microsoft.com/office/drawing/2014/main" id="{B1B3E39B-364E-4E4B-A190-E5562834BC77}"/>
              </a:ext>
            </a:extLst>
          </p:cNvPr>
          <p:cNvCxnSpPr>
            <a:stCxn id="1973" idx="0"/>
            <a:endCxn id="1980" idx="2"/>
          </p:cNvCxnSpPr>
          <p:nvPr/>
        </p:nvCxnSpPr>
        <p:spPr>
          <a:xfrm flipV="1">
            <a:off x="7940343" y="3604248"/>
            <a:ext cx="886436" cy="802888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965" name="Straight Connector 1964">
            <a:extLst>
              <a:ext uri="{FF2B5EF4-FFF2-40B4-BE49-F238E27FC236}">
                <a16:creationId xmlns:a16="http://schemas.microsoft.com/office/drawing/2014/main" id="{43D4860D-4151-1D4A-8450-93E562E5599B}"/>
              </a:ext>
            </a:extLst>
          </p:cNvPr>
          <p:cNvCxnSpPr>
            <a:stCxn id="1675" idx="2"/>
            <a:endCxn id="1973" idx="0"/>
          </p:cNvCxnSpPr>
          <p:nvPr/>
        </p:nvCxnSpPr>
        <p:spPr>
          <a:xfrm>
            <a:off x="6977090" y="3467200"/>
            <a:ext cx="963253" cy="939936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966" name="Straight Connector 1965">
            <a:extLst>
              <a:ext uri="{FF2B5EF4-FFF2-40B4-BE49-F238E27FC236}">
                <a16:creationId xmlns:a16="http://schemas.microsoft.com/office/drawing/2014/main" id="{EC6CCAED-82E9-DE40-AC19-346D9A015924}"/>
              </a:ext>
            </a:extLst>
          </p:cNvPr>
          <p:cNvCxnSpPr>
            <a:stCxn id="1792" idx="0"/>
            <a:endCxn id="1972" idx="2"/>
          </p:cNvCxnSpPr>
          <p:nvPr/>
        </p:nvCxnSpPr>
        <p:spPr>
          <a:xfrm flipV="1">
            <a:off x="7054518" y="4943547"/>
            <a:ext cx="617" cy="392928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967" name="Straight Connector 1966">
            <a:extLst>
              <a:ext uri="{FF2B5EF4-FFF2-40B4-BE49-F238E27FC236}">
                <a16:creationId xmlns:a16="http://schemas.microsoft.com/office/drawing/2014/main" id="{0A6798B6-4040-9149-AE74-53378DFA578D}"/>
              </a:ext>
            </a:extLst>
          </p:cNvPr>
          <p:cNvCxnSpPr>
            <a:stCxn id="1792" idx="0"/>
            <a:endCxn id="1973" idx="2"/>
          </p:cNvCxnSpPr>
          <p:nvPr/>
        </p:nvCxnSpPr>
        <p:spPr>
          <a:xfrm flipV="1">
            <a:off x="7054518" y="4940536"/>
            <a:ext cx="885825" cy="395939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968" name="Straight Connector 1967">
            <a:extLst>
              <a:ext uri="{FF2B5EF4-FFF2-40B4-BE49-F238E27FC236}">
                <a16:creationId xmlns:a16="http://schemas.microsoft.com/office/drawing/2014/main" id="{B48ED70C-E6AB-F34D-A22E-C95956C5760F}"/>
              </a:ext>
            </a:extLst>
          </p:cNvPr>
          <p:cNvCxnSpPr>
            <a:stCxn id="1755" idx="0"/>
            <a:endCxn id="1973" idx="2"/>
          </p:cNvCxnSpPr>
          <p:nvPr/>
        </p:nvCxnSpPr>
        <p:spPr>
          <a:xfrm flipV="1">
            <a:off x="7938295" y="4940537"/>
            <a:ext cx="2048" cy="395043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969" name="Straight Connector 1968">
            <a:extLst>
              <a:ext uri="{FF2B5EF4-FFF2-40B4-BE49-F238E27FC236}">
                <a16:creationId xmlns:a16="http://schemas.microsoft.com/office/drawing/2014/main" id="{C1C66C81-B166-8D40-9CDE-EDF6E1C429BD}"/>
              </a:ext>
            </a:extLst>
          </p:cNvPr>
          <p:cNvCxnSpPr>
            <a:stCxn id="1755" idx="0"/>
            <a:endCxn id="1972" idx="2"/>
          </p:cNvCxnSpPr>
          <p:nvPr/>
        </p:nvCxnSpPr>
        <p:spPr>
          <a:xfrm flipH="1" flipV="1">
            <a:off x="7055135" y="4943548"/>
            <a:ext cx="883160" cy="392033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pic>
        <p:nvPicPr>
          <p:cNvPr id="1970" name="Picture 1969">
            <a:extLst>
              <a:ext uri="{FF2B5EF4-FFF2-40B4-BE49-F238E27FC236}">
                <a16:creationId xmlns:a16="http://schemas.microsoft.com/office/drawing/2014/main" id="{AC5CD1E7-1ED5-B746-891F-EF091CF03A3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055" y="4413536"/>
            <a:ext cx="533400" cy="533400"/>
          </a:xfrm>
          <a:prstGeom prst="rect">
            <a:avLst/>
          </a:prstGeom>
        </p:spPr>
      </p:pic>
      <p:pic>
        <p:nvPicPr>
          <p:cNvPr id="1971" name="Picture 1970">
            <a:extLst>
              <a:ext uri="{FF2B5EF4-FFF2-40B4-BE49-F238E27FC236}">
                <a16:creationId xmlns:a16="http://schemas.microsoft.com/office/drawing/2014/main" id="{D0658766-17FD-2640-B5F2-D2AB1E00F93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029" y="4410147"/>
            <a:ext cx="533400" cy="533400"/>
          </a:xfrm>
          <a:prstGeom prst="rect">
            <a:avLst/>
          </a:prstGeom>
        </p:spPr>
      </p:pic>
      <p:pic>
        <p:nvPicPr>
          <p:cNvPr id="1972" name="Picture 1971">
            <a:extLst>
              <a:ext uri="{FF2B5EF4-FFF2-40B4-BE49-F238E27FC236}">
                <a16:creationId xmlns:a16="http://schemas.microsoft.com/office/drawing/2014/main" id="{EFE49329-FC2E-594C-87FD-4F99D939AE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8435" y="4410147"/>
            <a:ext cx="533400" cy="533400"/>
          </a:xfrm>
          <a:prstGeom prst="rect">
            <a:avLst/>
          </a:prstGeom>
        </p:spPr>
      </p:pic>
      <p:pic>
        <p:nvPicPr>
          <p:cNvPr id="1973" name="Picture 1972">
            <a:extLst>
              <a:ext uri="{FF2B5EF4-FFF2-40B4-BE49-F238E27FC236}">
                <a16:creationId xmlns:a16="http://schemas.microsoft.com/office/drawing/2014/main" id="{0BE760E1-AE81-5748-A85D-EF0883B12B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3643" y="4407136"/>
            <a:ext cx="533400" cy="533400"/>
          </a:xfrm>
          <a:prstGeom prst="rect">
            <a:avLst/>
          </a:prstGeom>
        </p:spPr>
      </p:pic>
      <p:sp>
        <p:nvSpPr>
          <p:cNvPr id="1974" name="Rectangle 1973">
            <a:extLst>
              <a:ext uri="{FF2B5EF4-FFF2-40B4-BE49-F238E27FC236}">
                <a16:creationId xmlns:a16="http://schemas.microsoft.com/office/drawing/2014/main" id="{5DEE9106-4C1B-5144-9EDA-F30736DFDB82}"/>
              </a:ext>
            </a:extLst>
          </p:cNvPr>
          <p:cNvSpPr/>
          <p:nvPr/>
        </p:nvSpPr>
        <p:spPr>
          <a:xfrm>
            <a:off x="291548" y="4306761"/>
            <a:ext cx="11608904" cy="738139"/>
          </a:xfrm>
          <a:prstGeom prst="rect">
            <a:avLst/>
          </a:prstGeom>
          <a:noFill/>
          <a:ln w="25400" cap="flat" cmpd="sng" algn="ctr">
            <a:solidFill>
              <a:srgbClr val="8EC752"/>
            </a:solidFill>
            <a:prstDash val="sysDot"/>
          </a:ln>
          <a:effectLst>
            <a:glow rad="139700">
              <a:srgbClr val="9BBB59">
                <a:satMod val="175000"/>
                <a:alpha val="40000"/>
              </a:srgbClr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975" name="Title 4">
            <a:extLst>
              <a:ext uri="{FF2B5EF4-FFF2-40B4-BE49-F238E27FC236}">
                <a16:creationId xmlns:a16="http://schemas.microsoft.com/office/drawing/2014/main" id="{B20CD5BA-3843-4E45-B069-80460E69C414}"/>
              </a:ext>
            </a:extLst>
          </p:cNvPr>
          <p:cNvSpPr txBox="1">
            <a:spLocks/>
          </p:cNvSpPr>
          <p:nvPr/>
        </p:nvSpPr>
        <p:spPr bwMode="auto">
          <a:xfrm>
            <a:off x="609600" y="203991"/>
            <a:ext cx="10972800" cy="57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60960" rIns="0" bIns="6096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DB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F7F7F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F7F7F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F7F7F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F7F7F"/>
                </a:solidFill>
                <a:latin typeface="Arial" charset="0"/>
                <a:cs typeface="Arial" charset="0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F7F7F"/>
                </a:solidFill>
                <a:latin typeface="Arial" charset="0"/>
                <a:cs typeface="Arial" charset="0"/>
              </a:defRPr>
            </a:lvl6pPr>
            <a:lvl7pPr marL="914378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F7F7F"/>
                </a:solidFill>
                <a:latin typeface="Arial" charset="0"/>
                <a:cs typeface="Arial" charset="0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F7F7F"/>
                </a:solidFill>
                <a:latin typeface="Arial" charset="0"/>
                <a:cs typeface="Arial" charset="0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F7F7F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121917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Fabric Distributed Policies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vFlow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976" name="Rounded Rectangle 1975">
            <a:extLst>
              <a:ext uri="{FF2B5EF4-FFF2-40B4-BE49-F238E27FC236}">
                <a16:creationId xmlns:a16="http://schemas.microsoft.com/office/drawing/2014/main" id="{93B10D6B-3CBA-254B-9334-C72DCDA11ADE}"/>
              </a:ext>
            </a:extLst>
          </p:cNvPr>
          <p:cNvSpPr/>
          <p:nvPr/>
        </p:nvSpPr>
        <p:spPr>
          <a:xfrm>
            <a:off x="291550" y="4050895"/>
            <a:ext cx="11608903" cy="169164"/>
          </a:xfrm>
          <a:prstGeom prst="roundRect">
            <a:avLst/>
          </a:prstGeom>
          <a:solidFill>
            <a:srgbClr val="8EC752"/>
          </a:solidFill>
          <a:ln w="6350" cap="flat" cmpd="sng" algn="ctr">
            <a:solidFill>
              <a:srgbClr val="6666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1 Single Fabric</a:t>
            </a:r>
          </a:p>
        </p:txBody>
      </p:sp>
      <p:sp>
        <p:nvSpPr>
          <p:cNvPr id="1977" name="Rectangle 1976">
            <a:extLst>
              <a:ext uri="{FF2B5EF4-FFF2-40B4-BE49-F238E27FC236}">
                <a16:creationId xmlns:a16="http://schemas.microsoft.com/office/drawing/2014/main" id="{2FBC9F8A-1B68-4C4A-9169-47FC35C14728}"/>
              </a:ext>
            </a:extLst>
          </p:cNvPr>
          <p:cNvSpPr/>
          <p:nvPr/>
        </p:nvSpPr>
        <p:spPr>
          <a:xfrm>
            <a:off x="517137" y="4577483"/>
            <a:ext cx="11247120" cy="215424"/>
          </a:xfrm>
          <a:prstGeom prst="rect">
            <a:avLst/>
          </a:prstGeom>
          <a:gradFill>
            <a:gsLst>
              <a:gs pos="0">
                <a:srgbClr val="F79646">
                  <a:lumMod val="75000"/>
                  <a:alpha val="61000"/>
                </a:srgbClr>
              </a:gs>
              <a:gs pos="52000">
                <a:srgbClr val="F79646">
                  <a:lumMod val="20000"/>
                  <a:lumOff val="80000"/>
                  <a:alpha val="30000"/>
                </a:srgbClr>
              </a:gs>
              <a:gs pos="100000">
                <a:srgbClr val="F79646">
                  <a:lumMod val="75000"/>
                  <a:alpha val="61000"/>
                </a:srgbClr>
              </a:gs>
            </a:gsLst>
            <a:lin ang="0" scaled="1"/>
          </a:gradFill>
          <a:ln w="25400" cap="flat" cmpd="sng" algn="ctr">
            <a:noFill/>
            <a:prstDash val="solid"/>
          </a:ln>
          <a:effectLst>
            <a:glow rad="101600">
              <a:srgbClr val="F79646">
                <a:satMod val="175000"/>
                <a:alpha val="2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1978" name="Picture 1977">
            <a:extLst>
              <a:ext uri="{FF2B5EF4-FFF2-40B4-BE49-F238E27FC236}">
                <a16:creationId xmlns:a16="http://schemas.microsoft.com/office/drawing/2014/main" id="{20774874-823C-E94C-B0E1-349891B3A13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348" y="3067760"/>
            <a:ext cx="530352" cy="530352"/>
          </a:xfrm>
          <a:prstGeom prst="rect">
            <a:avLst/>
          </a:prstGeom>
        </p:spPr>
      </p:pic>
      <p:pic>
        <p:nvPicPr>
          <p:cNvPr id="1979" name="Picture 1978">
            <a:extLst>
              <a:ext uri="{FF2B5EF4-FFF2-40B4-BE49-F238E27FC236}">
                <a16:creationId xmlns:a16="http://schemas.microsoft.com/office/drawing/2014/main" id="{9D4DD17E-843E-AF47-BB0A-BFAAB2240EE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359" y="3067760"/>
            <a:ext cx="530352" cy="530352"/>
          </a:xfrm>
          <a:prstGeom prst="rect">
            <a:avLst/>
          </a:prstGeom>
        </p:spPr>
      </p:pic>
      <p:pic>
        <p:nvPicPr>
          <p:cNvPr id="1980" name="Picture 1979">
            <a:extLst>
              <a:ext uri="{FF2B5EF4-FFF2-40B4-BE49-F238E27FC236}">
                <a16:creationId xmlns:a16="http://schemas.microsoft.com/office/drawing/2014/main" id="{A92A9FD4-6306-EF43-8F45-92A70C795C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603" y="3073896"/>
            <a:ext cx="530352" cy="530352"/>
          </a:xfrm>
          <a:prstGeom prst="rect">
            <a:avLst/>
          </a:prstGeom>
        </p:spPr>
      </p:pic>
      <p:pic>
        <p:nvPicPr>
          <p:cNvPr id="1981" name="Picture 1980">
            <a:extLst>
              <a:ext uri="{FF2B5EF4-FFF2-40B4-BE49-F238E27FC236}">
                <a16:creationId xmlns:a16="http://schemas.microsoft.com/office/drawing/2014/main" id="{CA0AC5B7-5848-BF47-A676-73BC9E6A6DA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2576" y="3073896"/>
            <a:ext cx="530352" cy="530352"/>
          </a:xfrm>
          <a:prstGeom prst="rect">
            <a:avLst/>
          </a:prstGeom>
        </p:spPr>
      </p:pic>
      <p:pic>
        <p:nvPicPr>
          <p:cNvPr id="1985" name="Picture 1984" descr="Pluribus_Asset Asset 139@600ppi.png">
            <a:extLst>
              <a:ext uri="{FF2B5EF4-FFF2-40B4-BE49-F238E27FC236}">
                <a16:creationId xmlns:a16="http://schemas.microsoft.com/office/drawing/2014/main" id="{0CE11FBC-0294-3743-B0DB-C40D2097648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837" y="3051920"/>
            <a:ext cx="523896" cy="523896"/>
          </a:xfrm>
          <a:prstGeom prst="rect">
            <a:avLst/>
          </a:prstGeom>
          <a:effectLst/>
        </p:spPr>
      </p:pic>
      <p:pic>
        <p:nvPicPr>
          <p:cNvPr id="1986" name="Picture 1985">
            <a:extLst>
              <a:ext uri="{FF2B5EF4-FFF2-40B4-BE49-F238E27FC236}">
                <a16:creationId xmlns:a16="http://schemas.microsoft.com/office/drawing/2014/main" id="{4F376E0C-6A9D-3E48-A576-F6E18B84316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2821" y="4230849"/>
            <a:ext cx="1042255" cy="904179"/>
          </a:xfrm>
          <a:prstGeom prst="rect">
            <a:avLst/>
          </a:prstGeom>
          <a:effectLst>
            <a:glow rad="139700">
              <a:srgbClr val="F79646">
                <a:satMod val="175000"/>
                <a:alpha val="40000"/>
              </a:srgbClr>
            </a:glow>
          </a:effectLst>
        </p:spPr>
      </p:pic>
      <p:pic>
        <p:nvPicPr>
          <p:cNvPr id="1987" name="Picture 1986">
            <a:extLst>
              <a:ext uri="{FF2B5EF4-FFF2-40B4-BE49-F238E27FC236}">
                <a16:creationId xmlns:a16="http://schemas.microsoft.com/office/drawing/2014/main" id="{38153DA6-D4FF-0943-AC47-204DA4CF7A1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255" y="5530559"/>
            <a:ext cx="274320" cy="274320"/>
          </a:xfrm>
          <a:prstGeom prst="rect">
            <a:avLst/>
          </a:prstGeom>
        </p:spPr>
      </p:pic>
      <p:pic>
        <p:nvPicPr>
          <p:cNvPr id="1988" name="Picture 1987">
            <a:extLst>
              <a:ext uri="{FF2B5EF4-FFF2-40B4-BE49-F238E27FC236}">
                <a16:creationId xmlns:a16="http://schemas.microsoft.com/office/drawing/2014/main" id="{C0346248-C6FC-3F45-909F-B81D13894E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719" y="5530559"/>
            <a:ext cx="273644" cy="274320"/>
          </a:xfrm>
          <a:prstGeom prst="rect">
            <a:avLst/>
          </a:prstGeom>
        </p:spPr>
      </p:pic>
      <p:cxnSp>
        <p:nvCxnSpPr>
          <p:cNvPr id="1990" name="Curved Connector 1989">
            <a:extLst>
              <a:ext uri="{FF2B5EF4-FFF2-40B4-BE49-F238E27FC236}">
                <a16:creationId xmlns:a16="http://schemas.microsoft.com/office/drawing/2014/main" id="{B3AB4278-7321-D342-A0F4-299B3D7E4C02}"/>
              </a:ext>
            </a:extLst>
          </p:cNvPr>
          <p:cNvCxnSpPr>
            <a:stCxn id="1987" idx="0"/>
            <a:endCxn id="1988" idx="0"/>
          </p:cNvCxnSpPr>
          <p:nvPr/>
        </p:nvCxnSpPr>
        <p:spPr>
          <a:xfrm rot="5400000" flipH="1" flipV="1">
            <a:off x="4447478" y="4631498"/>
            <a:ext cx="12700" cy="1798125"/>
          </a:xfrm>
          <a:prstGeom prst="curvedConnector3">
            <a:avLst>
              <a:gd name="adj1" fmla="val 6404654"/>
            </a:avLst>
          </a:prstGeom>
          <a:noFill/>
          <a:ln w="38100" cap="flat" cmpd="sng" algn="ctr">
            <a:gradFill>
              <a:gsLst>
                <a:gs pos="0">
                  <a:srgbClr val="FFC000"/>
                </a:gs>
                <a:gs pos="100000">
                  <a:srgbClr val="C0504D">
                    <a:lumMod val="75000"/>
                  </a:srgbClr>
                </a:gs>
                <a:gs pos="100000">
                  <a:srgbClr val="C0504D">
                    <a:lumMod val="75000"/>
                  </a:srgbClr>
                </a:gs>
                <a:gs pos="100000">
                  <a:srgbClr val="4F81BD">
                    <a:lumMod val="30000"/>
                    <a:lumOff val="70000"/>
                  </a:srgbClr>
                </a:gs>
              </a:gsLst>
              <a:lin ang="5400000" scaled="1"/>
            </a:gradFill>
            <a:prstDash val="solid"/>
            <a:headEnd type="triangle"/>
            <a:tailEnd type="triangle"/>
          </a:ln>
          <a:effectLst/>
        </p:spPr>
      </p:cxnSp>
      <p:sp>
        <p:nvSpPr>
          <p:cNvPr id="1993" name="Cross 1992">
            <a:extLst>
              <a:ext uri="{FF2B5EF4-FFF2-40B4-BE49-F238E27FC236}">
                <a16:creationId xmlns:a16="http://schemas.microsoft.com/office/drawing/2014/main" id="{5E021C26-18C3-D845-9C44-8C674AF75B45}"/>
              </a:ext>
            </a:extLst>
          </p:cNvPr>
          <p:cNvSpPr>
            <a:spLocks noChangeAspect="1"/>
          </p:cNvSpPr>
          <p:nvPr/>
        </p:nvSpPr>
        <p:spPr>
          <a:xfrm rot="2547020">
            <a:off x="4162992" y="4506435"/>
            <a:ext cx="470341" cy="457200"/>
          </a:xfrm>
          <a:prstGeom prst="plus">
            <a:avLst>
              <a:gd name="adj" fmla="val 39274"/>
            </a:avLst>
          </a:prstGeom>
          <a:solidFill>
            <a:srgbClr val="C00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994" name="TextBox 1993">
            <a:extLst>
              <a:ext uri="{FF2B5EF4-FFF2-40B4-BE49-F238E27FC236}">
                <a16:creationId xmlns:a16="http://schemas.microsoft.com/office/drawing/2014/main" id="{EF9DB143-E664-DE46-8F06-2175CCC79941}"/>
              </a:ext>
            </a:extLst>
          </p:cNvPr>
          <p:cNvSpPr txBox="1"/>
          <p:nvPr/>
        </p:nvSpPr>
        <p:spPr>
          <a:xfrm>
            <a:off x="3651272" y="1048070"/>
            <a:ext cx="2888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75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 Book" charset="0"/>
                <a:ea typeface="Avenir Book" charset="0"/>
                <a:cs typeface="Avenir Book" charset="0"/>
              </a:rPr>
              <a:t>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vFlow matching conditions</a:t>
            </a:r>
          </a:p>
        </p:txBody>
      </p:sp>
      <p:sp>
        <p:nvSpPr>
          <p:cNvPr id="1995" name="Rectangle 1994">
            <a:extLst>
              <a:ext uri="{FF2B5EF4-FFF2-40B4-BE49-F238E27FC236}">
                <a16:creationId xmlns:a16="http://schemas.microsoft.com/office/drawing/2014/main" id="{01C41D3D-E6E2-4C47-B776-C53F4E2ED6F9}"/>
              </a:ext>
            </a:extLst>
          </p:cNvPr>
          <p:cNvSpPr/>
          <p:nvPr/>
        </p:nvSpPr>
        <p:spPr>
          <a:xfrm>
            <a:off x="3859600" y="1417401"/>
            <a:ext cx="18349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</a:rPr>
              <a:t>in-port</a:t>
            </a:r>
            <a:endParaRPr kumimoji="0" lang="mr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charset="0"/>
              <a:ea typeface="Courier New" charset="0"/>
              <a:cs typeface="Courier New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</a:rPr>
              <a:t>out-port</a:t>
            </a:r>
            <a:endParaRPr kumimoji="0" lang="mr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charset="0"/>
              <a:ea typeface="Courier New" charset="0"/>
              <a:cs typeface="Courier New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</a:rPr>
              <a:t>dst-mac</a:t>
            </a:r>
            <a:endParaRPr kumimoji="0" lang="mr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charset="0"/>
              <a:ea typeface="Courier New" charset="0"/>
              <a:cs typeface="Courier New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</a:rPr>
              <a:t>src-ip</a:t>
            </a:r>
            <a:endParaRPr kumimoji="0" lang="mr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charset="0"/>
              <a:ea typeface="Courier New" charset="0"/>
              <a:cs typeface="Courier New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</a:rPr>
              <a:t>dst-ip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</a:rPr>
              <a:t>*</a:t>
            </a:r>
            <a:endParaRPr kumimoji="0" lang="mr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charset="0"/>
              <a:ea typeface="Courier New" charset="0"/>
              <a:cs typeface="Courier New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</a:rPr>
              <a:t>src-port</a:t>
            </a:r>
            <a:endParaRPr kumimoji="0" lang="mr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charset="0"/>
              <a:ea typeface="Courier New" charset="0"/>
              <a:cs typeface="Courier New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</a:rPr>
              <a:t>proto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charset="0"/>
              <a:ea typeface="Courier New" charset="0"/>
              <a:cs typeface="Courier New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</a:rPr>
              <a:t>etc.</a:t>
            </a:r>
            <a:endParaRPr kumimoji="0" lang="mr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996" name="TextBox 1995">
            <a:extLst>
              <a:ext uri="{FF2B5EF4-FFF2-40B4-BE49-F238E27FC236}">
                <a16:creationId xmlns:a16="http://schemas.microsoft.com/office/drawing/2014/main" id="{C96938FA-8561-1442-B1E0-D042E1169692}"/>
              </a:ext>
            </a:extLst>
          </p:cNvPr>
          <p:cNvSpPr txBox="1"/>
          <p:nvPr/>
        </p:nvSpPr>
        <p:spPr>
          <a:xfrm>
            <a:off x="7720100" y="1068310"/>
            <a:ext cx="2000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75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vFlow actions</a:t>
            </a:r>
          </a:p>
        </p:txBody>
      </p:sp>
      <p:sp>
        <p:nvSpPr>
          <p:cNvPr id="1997" name="Rectangle 1996">
            <a:extLst>
              <a:ext uri="{FF2B5EF4-FFF2-40B4-BE49-F238E27FC236}">
                <a16:creationId xmlns:a16="http://schemas.microsoft.com/office/drawing/2014/main" id="{B80AACA0-FAE3-524F-832A-4E7850DBFC1A}"/>
              </a:ext>
            </a:extLst>
          </p:cNvPr>
          <p:cNvSpPr/>
          <p:nvPr/>
        </p:nvSpPr>
        <p:spPr>
          <a:xfrm>
            <a:off x="7510147" y="1467761"/>
            <a:ext cx="218117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</a:rPr>
              <a:t>none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A133B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</a:rPr>
              <a:t>drop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</a:rPr>
              <a:t>to-port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</a:rPr>
              <a:t>to-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</a:rPr>
              <a:t>cpu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charset="0"/>
              <a:ea typeface="Courier New" charset="0"/>
              <a:cs typeface="Courier New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</a:rPr>
              <a:t>copy-to-port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</a:rPr>
              <a:t>setvlan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charset="0"/>
              <a:ea typeface="Courier New" charset="0"/>
              <a:cs typeface="Courier New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</a:rPr>
              <a:t>set-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</a:rPr>
              <a:t>dmac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</a:rPr>
              <a:t>-to-port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</a:rPr>
              <a:t>etc.</a:t>
            </a:r>
          </a:p>
        </p:txBody>
      </p:sp>
      <p:sp>
        <p:nvSpPr>
          <p:cNvPr id="1998" name="TextBox 1997">
            <a:extLst>
              <a:ext uri="{FF2B5EF4-FFF2-40B4-BE49-F238E27FC236}">
                <a16:creationId xmlns:a16="http://schemas.microsoft.com/office/drawing/2014/main" id="{37F07B56-9B54-E942-BB5F-357EE31612BF}"/>
              </a:ext>
            </a:extLst>
          </p:cNvPr>
          <p:cNvSpPr txBox="1"/>
          <p:nvPr/>
        </p:nvSpPr>
        <p:spPr>
          <a:xfrm>
            <a:off x="8426816" y="1925957"/>
            <a:ext cx="1944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7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venir Book" charset="0"/>
                <a:ea typeface="Avenir Book" charset="0"/>
                <a:cs typeface="Avenir Book" charset="0"/>
              </a:rPr>
              <a:t>Steering</a:t>
            </a:r>
          </a:p>
        </p:txBody>
      </p:sp>
      <p:sp>
        <p:nvSpPr>
          <p:cNvPr id="1999" name="TextBox 1998">
            <a:extLst>
              <a:ext uri="{FF2B5EF4-FFF2-40B4-BE49-F238E27FC236}">
                <a16:creationId xmlns:a16="http://schemas.microsoft.com/office/drawing/2014/main" id="{1B54B366-7053-2D43-86E0-676373D7D1CC}"/>
              </a:ext>
            </a:extLst>
          </p:cNvPr>
          <p:cNvSpPr txBox="1"/>
          <p:nvPr/>
        </p:nvSpPr>
        <p:spPr>
          <a:xfrm>
            <a:off x="8906476" y="2328870"/>
            <a:ext cx="1944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7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venir Book" charset="0"/>
                <a:ea typeface="Avenir Book" charset="0"/>
                <a:cs typeface="Avenir Book" charset="0"/>
              </a:rPr>
              <a:t>Monitoring</a:t>
            </a:r>
          </a:p>
        </p:txBody>
      </p:sp>
      <p:sp>
        <p:nvSpPr>
          <p:cNvPr id="2000" name="TextBox 1999">
            <a:extLst>
              <a:ext uri="{FF2B5EF4-FFF2-40B4-BE49-F238E27FC236}">
                <a16:creationId xmlns:a16="http://schemas.microsoft.com/office/drawing/2014/main" id="{E9C4B71F-69E3-1A44-9523-0126BD74DB0B}"/>
              </a:ext>
            </a:extLst>
          </p:cNvPr>
          <p:cNvSpPr txBox="1"/>
          <p:nvPr/>
        </p:nvSpPr>
        <p:spPr>
          <a:xfrm>
            <a:off x="9430460" y="2741278"/>
            <a:ext cx="1944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7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venir Book" charset="0"/>
                <a:ea typeface="Avenir Book" charset="0"/>
                <a:cs typeface="Avenir Book" charset="0"/>
              </a:rPr>
              <a:t>Packet Modification</a:t>
            </a:r>
          </a:p>
        </p:txBody>
      </p:sp>
      <p:sp>
        <p:nvSpPr>
          <p:cNvPr id="2001" name="TextBox 2000">
            <a:extLst>
              <a:ext uri="{FF2B5EF4-FFF2-40B4-BE49-F238E27FC236}">
                <a16:creationId xmlns:a16="http://schemas.microsoft.com/office/drawing/2014/main" id="{24569C61-051A-144F-B40A-BEB5C17FF032}"/>
              </a:ext>
            </a:extLst>
          </p:cNvPr>
          <p:cNvSpPr txBox="1"/>
          <p:nvPr/>
        </p:nvSpPr>
        <p:spPr>
          <a:xfrm>
            <a:off x="419145" y="1045294"/>
            <a:ext cx="1936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75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1. vFlow scopes</a:t>
            </a:r>
          </a:p>
        </p:txBody>
      </p:sp>
      <p:sp>
        <p:nvSpPr>
          <p:cNvPr id="2002" name="Rectangle 2001">
            <a:extLst>
              <a:ext uri="{FF2B5EF4-FFF2-40B4-BE49-F238E27FC236}">
                <a16:creationId xmlns:a16="http://schemas.microsoft.com/office/drawing/2014/main" id="{EA4054C5-72EC-6B4B-B42C-223CEC42732A}"/>
              </a:ext>
            </a:extLst>
          </p:cNvPr>
          <p:cNvSpPr/>
          <p:nvPr/>
        </p:nvSpPr>
        <p:spPr>
          <a:xfrm>
            <a:off x="442827" y="1399688"/>
            <a:ext cx="27600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charset="0"/>
                <a:ea typeface="Avenir Book" charset="0"/>
                <a:cs typeface="Avenir Book" charset="0"/>
              </a:rPr>
              <a:t>“Local” or “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charset="0"/>
                <a:ea typeface="Avenir Book" charset="0"/>
                <a:cs typeface="Avenir Book" charset="0"/>
              </a:rPr>
              <a:t>Fabric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charset="0"/>
                <a:ea typeface="Avenir Book" charset="0"/>
                <a:cs typeface="Avenir Book" charset="0"/>
              </a:rPr>
              <a:t>”</a:t>
            </a:r>
          </a:p>
        </p:txBody>
      </p:sp>
      <p:sp>
        <p:nvSpPr>
          <p:cNvPr id="2003" name="Rectangle 2002">
            <a:extLst>
              <a:ext uri="{FF2B5EF4-FFF2-40B4-BE49-F238E27FC236}">
                <a16:creationId xmlns:a16="http://schemas.microsoft.com/office/drawing/2014/main" id="{DAE36617-4644-AA4B-BBC4-9C60E047082A}"/>
              </a:ext>
            </a:extLst>
          </p:cNvPr>
          <p:cNvSpPr/>
          <p:nvPr/>
        </p:nvSpPr>
        <p:spPr>
          <a:xfrm>
            <a:off x="3450307" y="1069715"/>
            <a:ext cx="158940" cy="339352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2004" name="Rectangle 2003">
            <a:extLst>
              <a:ext uri="{FF2B5EF4-FFF2-40B4-BE49-F238E27FC236}">
                <a16:creationId xmlns:a16="http://schemas.microsoft.com/office/drawing/2014/main" id="{B572294F-5493-024D-8C8A-375B83E9D770}"/>
              </a:ext>
            </a:extLst>
          </p:cNvPr>
          <p:cNvSpPr/>
          <p:nvPr/>
        </p:nvSpPr>
        <p:spPr>
          <a:xfrm>
            <a:off x="278319" y="1048517"/>
            <a:ext cx="158940" cy="339352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2005" name="Rectangle 2004">
            <a:extLst>
              <a:ext uri="{FF2B5EF4-FFF2-40B4-BE49-F238E27FC236}">
                <a16:creationId xmlns:a16="http://schemas.microsoft.com/office/drawing/2014/main" id="{05CB3529-3A3E-2B46-927A-CDFEFB343CEE}"/>
              </a:ext>
            </a:extLst>
          </p:cNvPr>
          <p:cNvSpPr/>
          <p:nvPr/>
        </p:nvSpPr>
        <p:spPr>
          <a:xfrm>
            <a:off x="7506667" y="1069947"/>
            <a:ext cx="158940" cy="339352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2006" name="TextBox 2005">
            <a:extLst>
              <a:ext uri="{FF2B5EF4-FFF2-40B4-BE49-F238E27FC236}">
                <a16:creationId xmlns:a16="http://schemas.microsoft.com/office/drawing/2014/main" id="{2BE8F6C5-5CD3-5848-98F1-5ECDC8E763C8}"/>
              </a:ext>
            </a:extLst>
          </p:cNvPr>
          <p:cNvSpPr txBox="1"/>
          <p:nvPr/>
        </p:nvSpPr>
        <p:spPr>
          <a:xfrm>
            <a:off x="5279698" y="4710027"/>
            <a:ext cx="1689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B8"/>
              </a:buClr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Fabric Policy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028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EE2F87-D962-AE43-974B-0CD2F01FD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 fontScale="77500" lnSpcReduction="20000"/>
          </a:bodyPr>
          <a:lstStyle/>
          <a:p>
            <a:pPr marL="0" marR="0" lvl="0" indent="0" algn="r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A81A3-8E44-4156-A5DF-D64E93CCEF23}" type="slidenum">
              <a:rPr kumimoji="0" lang="en-IN" sz="1067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N" sz="10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62" name="Trapezoid 1161">
            <a:extLst>
              <a:ext uri="{FF2B5EF4-FFF2-40B4-BE49-F238E27FC236}">
                <a16:creationId xmlns:a16="http://schemas.microsoft.com/office/drawing/2014/main" id="{75DBDF1E-A8A5-554F-AA54-DA87F17BC4E4}"/>
              </a:ext>
            </a:extLst>
          </p:cNvPr>
          <p:cNvSpPr/>
          <p:nvPr/>
        </p:nvSpPr>
        <p:spPr>
          <a:xfrm rot="7043014" flipH="1">
            <a:off x="4215084" y="1529339"/>
            <a:ext cx="1800656" cy="1662132"/>
          </a:xfrm>
          <a:prstGeom prst="trapezoid">
            <a:avLst>
              <a:gd name="adj" fmla="val 43683"/>
            </a:avLst>
          </a:prstGeom>
          <a:gradFill>
            <a:gsLst>
              <a:gs pos="43000">
                <a:srgbClr val="4F81BD">
                  <a:lumMod val="5000"/>
                  <a:lumOff val="95000"/>
                </a:srgbClr>
              </a:gs>
              <a:gs pos="1000">
                <a:sysClr val="window" lastClr="FFFFFF">
                  <a:lumMod val="75000"/>
                </a:sysClr>
              </a:gs>
              <a:gs pos="0">
                <a:sysClr val="window" lastClr="FFFFFF">
                  <a:lumMod val="75000"/>
                </a:sysClr>
              </a:gs>
              <a:gs pos="1000">
                <a:srgbClr val="92D050">
                  <a:alpha val="53000"/>
                </a:srgbClr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lIns="91419" tIns="45719" rIns="91419" bIns="45719" rtlCol="0" anchor="ctr"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163" name="Trapezoid 1162">
            <a:extLst>
              <a:ext uri="{FF2B5EF4-FFF2-40B4-BE49-F238E27FC236}">
                <a16:creationId xmlns:a16="http://schemas.microsoft.com/office/drawing/2014/main" id="{B8E1206A-7FA3-5F4F-A916-F501300279F3}"/>
              </a:ext>
            </a:extLst>
          </p:cNvPr>
          <p:cNvSpPr/>
          <p:nvPr/>
        </p:nvSpPr>
        <p:spPr>
          <a:xfrm rot="14522297">
            <a:off x="5943207" y="1711624"/>
            <a:ext cx="1997668" cy="1315437"/>
          </a:xfrm>
          <a:prstGeom prst="trapezoid">
            <a:avLst>
              <a:gd name="adj" fmla="val 65311"/>
            </a:avLst>
          </a:prstGeom>
          <a:gradFill>
            <a:gsLst>
              <a:gs pos="43000">
                <a:srgbClr val="4F81BD">
                  <a:lumMod val="5000"/>
                  <a:lumOff val="95000"/>
                </a:srgbClr>
              </a:gs>
              <a:gs pos="1000">
                <a:sysClr val="window" lastClr="FFFFFF">
                  <a:lumMod val="75000"/>
                </a:sysClr>
              </a:gs>
              <a:gs pos="0">
                <a:sysClr val="window" lastClr="FFFFFF">
                  <a:lumMod val="75000"/>
                </a:sysClr>
              </a:gs>
              <a:gs pos="1000">
                <a:srgbClr val="92D050">
                  <a:alpha val="53000"/>
                </a:srgbClr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lIns="91419" tIns="45719" rIns="91419" bIns="45719" rtlCol="0" anchor="ctr"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164" name="Triangle 1163">
            <a:extLst>
              <a:ext uri="{FF2B5EF4-FFF2-40B4-BE49-F238E27FC236}">
                <a16:creationId xmlns:a16="http://schemas.microsoft.com/office/drawing/2014/main" id="{C890C90F-06CD-BA44-96C9-897768DD6538}"/>
              </a:ext>
            </a:extLst>
          </p:cNvPr>
          <p:cNvSpPr/>
          <p:nvPr/>
        </p:nvSpPr>
        <p:spPr>
          <a:xfrm>
            <a:off x="255073" y="3642380"/>
            <a:ext cx="11733672" cy="914305"/>
          </a:xfrm>
          <a:prstGeom prst="triangle">
            <a:avLst>
              <a:gd name="adj" fmla="val 49867"/>
            </a:avLst>
          </a:prstGeom>
          <a:gradFill>
            <a:gsLst>
              <a:gs pos="90000">
                <a:srgbClr val="8EC752">
                  <a:alpha val="20000"/>
                </a:srgbClr>
              </a:gs>
              <a:gs pos="24000">
                <a:srgbClr val="4F81BD">
                  <a:lumMod val="5000"/>
                  <a:lumOff val="95000"/>
                  <a:alpha val="60000"/>
                </a:srgbClr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lIns="91419" tIns="45719" rIns="91419" bIns="45719" rtlCol="0" anchor="ctr"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1165" name="Picture 1164">
            <a:extLst>
              <a:ext uri="{FF2B5EF4-FFF2-40B4-BE49-F238E27FC236}">
                <a16:creationId xmlns:a16="http://schemas.microsoft.com/office/drawing/2014/main" id="{CD8F6C66-2919-A245-B19B-8E06284C55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840" y="2583117"/>
            <a:ext cx="1808637" cy="1095875"/>
          </a:xfrm>
          <a:prstGeom prst="rect">
            <a:avLst/>
          </a:prstGeom>
        </p:spPr>
      </p:pic>
      <p:pic>
        <p:nvPicPr>
          <p:cNvPr id="1166" name="Picture 1165">
            <a:extLst>
              <a:ext uri="{FF2B5EF4-FFF2-40B4-BE49-F238E27FC236}">
                <a16:creationId xmlns:a16="http://schemas.microsoft.com/office/drawing/2014/main" id="{62B0C5E3-748C-684F-BBC1-BE72B0A6DC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15" y="4654999"/>
            <a:ext cx="533400" cy="533400"/>
          </a:xfrm>
          <a:prstGeom prst="rect">
            <a:avLst/>
          </a:prstGeom>
        </p:spPr>
      </p:pic>
      <p:pic>
        <p:nvPicPr>
          <p:cNvPr id="1167" name="Picture 1166">
            <a:extLst>
              <a:ext uri="{FF2B5EF4-FFF2-40B4-BE49-F238E27FC236}">
                <a16:creationId xmlns:a16="http://schemas.microsoft.com/office/drawing/2014/main" id="{03615C90-27D3-474D-B5C0-C48AE6BFFE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975" y="4654999"/>
            <a:ext cx="533400" cy="533400"/>
          </a:xfrm>
          <a:prstGeom prst="rect">
            <a:avLst/>
          </a:prstGeom>
        </p:spPr>
      </p:pic>
      <p:pic>
        <p:nvPicPr>
          <p:cNvPr id="1168" name="Picture 1167">
            <a:extLst>
              <a:ext uri="{FF2B5EF4-FFF2-40B4-BE49-F238E27FC236}">
                <a16:creationId xmlns:a16="http://schemas.microsoft.com/office/drawing/2014/main" id="{4342A2CB-A07B-D54C-A5DB-6D8950BFF7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5580" y="4654999"/>
            <a:ext cx="533400" cy="533400"/>
          </a:xfrm>
          <a:prstGeom prst="rect">
            <a:avLst/>
          </a:prstGeom>
        </p:spPr>
      </p:pic>
      <p:pic>
        <p:nvPicPr>
          <p:cNvPr id="1169" name="Picture 1168">
            <a:extLst>
              <a:ext uri="{FF2B5EF4-FFF2-40B4-BE49-F238E27FC236}">
                <a16:creationId xmlns:a16="http://schemas.microsoft.com/office/drawing/2014/main" id="{ABC0B8A5-207B-F147-A160-E6143FBB06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300" y="4654999"/>
            <a:ext cx="533400" cy="533400"/>
          </a:xfrm>
          <a:prstGeom prst="rect">
            <a:avLst/>
          </a:prstGeom>
        </p:spPr>
      </p:pic>
      <p:cxnSp>
        <p:nvCxnSpPr>
          <p:cNvPr id="1170" name="Straight Connector 1169">
            <a:extLst>
              <a:ext uri="{FF2B5EF4-FFF2-40B4-BE49-F238E27FC236}">
                <a16:creationId xmlns:a16="http://schemas.microsoft.com/office/drawing/2014/main" id="{0ADDC45C-3711-FC41-BD3A-83B423A97DCE}"/>
              </a:ext>
            </a:extLst>
          </p:cNvPr>
          <p:cNvCxnSpPr>
            <a:stCxn id="1167" idx="1"/>
            <a:endCxn id="1166" idx="3"/>
          </p:cNvCxnSpPr>
          <p:nvPr/>
        </p:nvCxnSpPr>
        <p:spPr>
          <a:xfrm flipH="1">
            <a:off x="981831" y="4921699"/>
            <a:ext cx="350159" cy="0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171" name="Straight Connector 1170">
            <a:extLst>
              <a:ext uri="{FF2B5EF4-FFF2-40B4-BE49-F238E27FC236}">
                <a16:creationId xmlns:a16="http://schemas.microsoft.com/office/drawing/2014/main" id="{97611C60-61C8-9C44-8797-19651AC8F5C8}"/>
              </a:ext>
            </a:extLst>
          </p:cNvPr>
          <p:cNvCxnSpPr>
            <a:stCxn id="1168" idx="3"/>
            <a:endCxn id="1169" idx="1"/>
          </p:cNvCxnSpPr>
          <p:nvPr/>
        </p:nvCxnSpPr>
        <p:spPr>
          <a:xfrm>
            <a:off x="2758980" y="4921699"/>
            <a:ext cx="358320" cy="0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172" name="Straight Connector 1171">
            <a:extLst>
              <a:ext uri="{FF2B5EF4-FFF2-40B4-BE49-F238E27FC236}">
                <a16:creationId xmlns:a16="http://schemas.microsoft.com/office/drawing/2014/main" id="{2B94F0B0-B2D5-5149-802A-E621A4BD59EE}"/>
              </a:ext>
            </a:extLst>
          </p:cNvPr>
          <p:cNvCxnSpPr>
            <a:stCxn id="1288" idx="0"/>
            <a:endCxn id="1166" idx="2"/>
          </p:cNvCxnSpPr>
          <p:nvPr/>
        </p:nvCxnSpPr>
        <p:spPr>
          <a:xfrm flipV="1">
            <a:off x="714897" y="5188415"/>
            <a:ext cx="219" cy="388919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173" name="Straight Connector 1172">
            <a:extLst>
              <a:ext uri="{FF2B5EF4-FFF2-40B4-BE49-F238E27FC236}">
                <a16:creationId xmlns:a16="http://schemas.microsoft.com/office/drawing/2014/main" id="{ACC0264F-0554-5740-9EAB-AFC2E8882874}"/>
              </a:ext>
            </a:extLst>
          </p:cNvPr>
          <p:cNvCxnSpPr>
            <a:stCxn id="1288" idx="0"/>
            <a:endCxn id="1167" idx="2"/>
          </p:cNvCxnSpPr>
          <p:nvPr/>
        </p:nvCxnSpPr>
        <p:spPr>
          <a:xfrm flipV="1">
            <a:off x="714913" y="5188415"/>
            <a:ext cx="883777" cy="388919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174" name="Straight Connector 1173">
            <a:extLst>
              <a:ext uri="{FF2B5EF4-FFF2-40B4-BE49-F238E27FC236}">
                <a16:creationId xmlns:a16="http://schemas.microsoft.com/office/drawing/2014/main" id="{C08401D9-4409-CD4D-84B5-F23BFD46B17F}"/>
              </a:ext>
            </a:extLst>
          </p:cNvPr>
          <p:cNvCxnSpPr>
            <a:stCxn id="1251" idx="0"/>
            <a:endCxn id="1167" idx="2"/>
          </p:cNvCxnSpPr>
          <p:nvPr/>
        </p:nvCxnSpPr>
        <p:spPr>
          <a:xfrm flipV="1">
            <a:off x="1598675" y="5188399"/>
            <a:ext cx="0" cy="388024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175" name="Straight Connector 1174">
            <a:extLst>
              <a:ext uri="{FF2B5EF4-FFF2-40B4-BE49-F238E27FC236}">
                <a16:creationId xmlns:a16="http://schemas.microsoft.com/office/drawing/2014/main" id="{AA1EA9D4-BE58-7E4A-A4A9-D992D0E83257}"/>
              </a:ext>
            </a:extLst>
          </p:cNvPr>
          <p:cNvCxnSpPr>
            <a:stCxn id="1251" idx="0"/>
            <a:endCxn id="1166" idx="2"/>
          </p:cNvCxnSpPr>
          <p:nvPr/>
        </p:nvCxnSpPr>
        <p:spPr>
          <a:xfrm flipH="1" flipV="1">
            <a:off x="715131" y="5188399"/>
            <a:ext cx="883559" cy="388024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grpSp>
        <p:nvGrpSpPr>
          <p:cNvPr id="1176" name="Group 1175">
            <a:extLst>
              <a:ext uri="{FF2B5EF4-FFF2-40B4-BE49-F238E27FC236}">
                <a16:creationId xmlns:a16="http://schemas.microsoft.com/office/drawing/2014/main" id="{CE47EBFD-3BD8-374C-BAEB-8CD9D94A377A}"/>
              </a:ext>
            </a:extLst>
          </p:cNvPr>
          <p:cNvGrpSpPr/>
          <p:nvPr/>
        </p:nvGrpSpPr>
        <p:grpSpPr>
          <a:xfrm>
            <a:off x="3115815" y="5576815"/>
            <a:ext cx="530064" cy="702847"/>
            <a:chOff x="3115815" y="5330422"/>
            <a:chExt cx="530064" cy="702847"/>
          </a:xfrm>
        </p:grpSpPr>
        <p:sp>
          <p:nvSpPr>
            <p:cNvPr id="1177" name="Rectangle 1176">
              <a:extLst>
                <a:ext uri="{FF2B5EF4-FFF2-40B4-BE49-F238E27FC236}">
                  <a16:creationId xmlns:a16="http://schemas.microsoft.com/office/drawing/2014/main" id="{F4C7B4C3-0252-724F-AC75-CDD2D04AA614}"/>
                </a:ext>
              </a:extLst>
            </p:cNvPr>
            <p:cNvSpPr/>
            <p:nvPr/>
          </p:nvSpPr>
          <p:spPr>
            <a:xfrm>
              <a:off x="3115815" y="5330422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178" name="Oval 1177">
              <a:extLst>
                <a:ext uri="{FF2B5EF4-FFF2-40B4-BE49-F238E27FC236}">
                  <a16:creationId xmlns:a16="http://schemas.microsoft.com/office/drawing/2014/main" id="{3C255599-D859-3E4B-B202-E62657F875C5}"/>
                </a:ext>
              </a:extLst>
            </p:cNvPr>
            <p:cNvSpPr/>
            <p:nvPr/>
          </p:nvSpPr>
          <p:spPr>
            <a:xfrm>
              <a:off x="3526811" y="5394042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179" name="Straight Connector 1178">
              <a:extLst>
                <a:ext uri="{FF2B5EF4-FFF2-40B4-BE49-F238E27FC236}">
                  <a16:creationId xmlns:a16="http://schemas.microsoft.com/office/drawing/2014/main" id="{D1411852-1D79-AC40-9087-9FD418D02B65}"/>
                </a:ext>
              </a:extLst>
            </p:cNvPr>
            <p:cNvCxnSpPr/>
            <p:nvPr/>
          </p:nvCxnSpPr>
          <p:spPr>
            <a:xfrm>
              <a:off x="3183087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180" name="Straight Connector 1179">
              <a:extLst>
                <a:ext uri="{FF2B5EF4-FFF2-40B4-BE49-F238E27FC236}">
                  <a16:creationId xmlns:a16="http://schemas.microsoft.com/office/drawing/2014/main" id="{7E78AC47-1846-3247-907E-1BC6DDC45EFE}"/>
                </a:ext>
              </a:extLst>
            </p:cNvPr>
            <p:cNvCxnSpPr/>
            <p:nvPr/>
          </p:nvCxnSpPr>
          <p:spPr>
            <a:xfrm>
              <a:off x="3227267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181" name="Straight Connector 1180">
              <a:extLst>
                <a:ext uri="{FF2B5EF4-FFF2-40B4-BE49-F238E27FC236}">
                  <a16:creationId xmlns:a16="http://schemas.microsoft.com/office/drawing/2014/main" id="{BA99BDBD-70C9-184A-9EB8-37730F90B685}"/>
                </a:ext>
              </a:extLst>
            </p:cNvPr>
            <p:cNvCxnSpPr/>
            <p:nvPr/>
          </p:nvCxnSpPr>
          <p:spPr>
            <a:xfrm>
              <a:off x="3273551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182" name="Straight Connector 1181">
              <a:extLst>
                <a:ext uri="{FF2B5EF4-FFF2-40B4-BE49-F238E27FC236}">
                  <a16:creationId xmlns:a16="http://schemas.microsoft.com/office/drawing/2014/main" id="{834623CA-A09B-2442-AFC9-CC4093206C75}"/>
                </a:ext>
              </a:extLst>
            </p:cNvPr>
            <p:cNvCxnSpPr/>
            <p:nvPr/>
          </p:nvCxnSpPr>
          <p:spPr>
            <a:xfrm>
              <a:off x="3319836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183" name="Straight Connector 1182">
              <a:extLst>
                <a:ext uri="{FF2B5EF4-FFF2-40B4-BE49-F238E27FC236}">
                  <a16:creationId xmlns:a16="http://schemas.microsoft.com/office/drawing/2014/main" id="{924226E8-54BE-E04D-957D-1E4732D203B4}"/>
                </a:ext>
              </a:extLst>
            </p:cNvPr>
            <p:cNvCxnSpPr/>
            <p:nvPr/>
          </p:nvCxnSpPr>
          <p:spPr>
            <a:xfrm>
              <a:off x="3368224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184" name="Straight Connector 1183">
              <a:extLst>
                <a:ext uri="{FF2B5EF4-FFF2-40B4-BE49-F238E27FC236}">
                  <a16:creationId xmlns:a16="http://schemas.microsoft.com/office/drawing/2014/main" id="{97EE3795-AC48-524D-BFB2-BD02C4F2DC7B}"/>
                </a:ext>
              </a:extLst>
            </p:cNvPr>
            <p:cNvCxnSpPr/>
            <p:nvPr/>
          </p:nvCxnSpPr>
          <p:spPr>
            <a:xfrm>
              <a:off x="3414508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185" name="Rectangle 1184">
              <a:extLst>
                <a:ext uri="{FF2B5EF4-FFF2-40B4-BE49-F238E27FC236}">
                  <a16:creationId xmlns:a16="http://schemas.microsoft.com/office/drawing/2014/main" id="{ABA5B51C-11CB-D547-B493-200BA33D70B8}"/>
                </a:ext>
              </a:extLst>
            </p:cNvPr>
            <p:cNvSpPr/>
            <p:nvPr/>
          </p:nvSpPr>
          <p:spPr>
            <a:xfrm>
              <a:off x="3141515" y="5357688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186" name="Rectangle 1185">
              <a:extLst>
                <a:ext uri="{FF2B5EF4-FFF2-40B4-BE49-F238E27FC236}">
                  <a16:creationId xmlns:a16="http://schemas.microsoft.com/office/drawing/2014/main" id="{6ACBCE81-3F87-7A43-83C8-EA04252E8B8F}"/>
                </a:ext>
              </a:extLst>
            </p:cNvPr>
            <p:cNvSpPr/>
            <p:nvPr/>
          </p:nvSpPr>
          <p:spPr>
            <a:xfrm>
              <a:off x="3115815" y="5506134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187" name="Oval 1186">
              <a:extLst>
                <a:ext uri="{FF2B5EF4-FFF2-40B4-BE49-F238E27FC236}">
                  <a16:creationId xmlns:a16="http://schemas.microsoft.com/office/drawing/2014/main" id="{9AEC17BE-57FC-594F-A00E-CE38B61020C8}"/>
                </a:ext>
              </a:extLst>
            </p:cNvPr>
            <p:cNvSpPr/>
            <p:nvPr/>
          </p:nvSpPr>
          <p:spPr>
            <a:xfrm>
              <a:off x="3526811" y="5569754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188" name="Straight Connector 1187">
              <a:extLst>
                <a:ext uri="{FF2B5EF4-FFF2-40B4-BE49-F238E27FC236}">
                  <a16:creationId xmlns:a16="http://schemas.microsoft.com/office/drawing/2014/main" id="{7FDC0122-6043-4B4B-AF37-5B6941E22D6C}"/>
                </a:ext>
              </a:extLst>
            </p:cNvPr>
            <p:cNvCxnSpPr/>
            <p:nvPr/>
          </p:nvCxnSpPr>
          <p:spPr>
            <a:xfrm>
              <a:off x="3183087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189" name="Straight Connector 1188">
              <a:extLst>
                <a:ext uri="{FF2B5EF4-FFF2-40B4-BE49-F238E27FC236}">
                  <a16:creationId xmlns:a16="http://schemas.microsoft.com/office/drawing/2014/main" id="{C3972778-0EB0-1643-BE21-C3E67F099BAA}"/>
                </a:ext>
              </a:extLst>
            </p:cNvPr>
            <p:cNvCxnSpPr/>
            <p:nvPr/>
          </p:nvCxnSpPr>
          <p:spPr>
            <a:xfrm>
              <a:off x="3227267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190" name="Straight Connector 1189">
              <a:extLst>
                <a:ext uri="{FF2B5EF4-FFF2-40B4-BE49-F238E27FC236}">
                  <a16:creationId xmlns:a16="http://schemas.microsoft.com/office/drawing/2014/main" id="{46BEFA8D-6A5C-7247-8885-AFDAB3E1B58F}"/>
                </a:ext>
              </a:extLst>
            </p:cNvPr>
            <p:cNvCxnSpPr/>
            <p:nvPr/>
          </p:nvCxnSpPr>
          <p:spPr>
            <a:xfrm>
              <a:off x="3273551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191" name="Straight Connector 1190">
              <a:extLst>
                <a:ext uri="{FF2B5EF4-FFF2-40B4-BE49-F238E27FC236}">
                  <a16:creationId xmlns:a16="http://schemas.microsoft.com/office/drawing/2014/main" id="{FF0D190A-E65D-E74C-96C6-3BCB909CC0B2}"/>
                </a:ext>
              </a:extLst>
            </p:cNvPr>
            <p:cNvCxnSpPr/>
            <p:nvPr/>
          </p:nvCxnSpPr>
          <p:spPr>
            <a:xfrm>
              <a:off x="3319836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192" name="Straight Connector 1191">
              <a:extLst>
                <a:ext uri="{FF2B5EF4-FFF2-40B4-BE49-F238E27FC236}">
                  <a16:creationId xmlns:a16="http://schemas.microsoft.com/office/drawing/2014/main" id="{AAE8BB57-F53F-AB44-8166-43F61CD44E79}"/>
                </a:ext>
              </a:extLst>
            </p:cNvPr>
            <p:cNvCxnSpPr/>
            <p:nvPr/>
          </p:nvCxnSpPr>
          <p:spPr>
            <a:xfrm>
              <a:off x="3368224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193" name="Straight Connector 1192">
              <a:extLst>
                <a:ext uri="{FF2B5EF4-FFF2-40B4-BE49-F238E27FC236}">
                  <a16:creationId xmlns:a16="http://schemas.microsoft.com/office/drawing/2014/main" id="{6F24D07E-8A2A-1746-B34E-3AFB2C5318DB}"/>
                </a:ext>
              </a:extLst>
            </p:cNvPr>
            <p:cNvCxnSpPr/>
            <p:nvPr/>
          </p:nvCxnSpPr>
          <p:spPr>
            <a:xfrm>
              <a:off x="3414508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194" name="Rectangle 1193">
              <a:extLst>
                <a:ext uri="{FF2B5EF4-FFF2-40B4-BE49-F238E27FC236}">
                  <a16:creationId xmlns:a16="http://schemas.microsoft.com/office/drawing/2014/main" id="{A686282A-79AD-8B4B-9EC8-E60DEA3593D2}"/>
                </a:ext>
              </a:extLst>
            </p:cNvPr>
            <p:cNvSpPr/>
            <p:nvPr/>
          </p:nvSpPr>
          <p:spPr>
            <a:xfrm>
              <a:off x="3141515" y="5533400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195" name="Rectangle 1194">
              <a:extLst>
                <a:ext uri="{FF2B5EF4-FFF2-40B4-BE49-F238E27FC236}">
                  <a16:creationId xmlns:a16="http://schemas.microsoft.com/office/drawing/2014/main" id="{347D4E0B-B729-7844-8507-758D5A74E8A2}"/>
                </a:ext>
              </a:extLst>
            </p:cNvPr>
            <p:cNvSpPr/>
            <p:nvPr/>
          </p:nvSpPr>
          <p:spPr>
            <a:xfrm>
              <a:off x="3115815" y="5681846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196" name="Oval 1195">
              <a:extLst>
                <a:ext uri="{FF2B5EF4-FFF2-40B4-BE49-F238E27FC236}">
                  <a16:creationId xmlns:a16="http://schemas.microsoft.com/office/drawing/2014/main" id="{ADACC6D6-2527-1943-B024-077BB187666D}"/>
                </a:ext>
              </a:extLst>
            </p:cNvPr>
            <p:cNvSpPr/>
            <p:nvPr/>
          </p:nvSpPr>
          <p:spPr>
            <a:xfrm>
              <a:off x="3526811" y="5745466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197" name="Straight Connector 1196">
              <a:extLst>
                <a:ext uri="{FF2B5EF4-FFF2-40B4-BE49-F238E27FC236}">
                  <a16:creationId xmlns:a16="http://schemas.microsoft.com/office/drawing/2014/main" id="{73BA4C51-4196-1747-8B2E-5CAD437AC17C}"/>
                </a:ext>
              </a:extLst>
            </p:cNvPr>
            <p:cNvCxnSpPr/>
            <p:nvPr/>
          </p:nvCxnSpPr>
          <p:spPr>
            <a:xfrm>
              <a:off x="3183087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198" name="Straight Connector 1197">
              <a:extLst>
                <a:ext uri="{FF2B5EF4-FFF2-40B4-BE49-F238E27FC236}">
                  <a16:creationId xmlns:a16="http://schemas.microsoft.com/office/drawing/2014/main" id="{4372F365-5A94-F44B-A945-7439779E3413}"/>
                </a:ext>
              </a:extLst>
            </p:cNvPr>
            <p:cNvCxnSpPr/>
            <p:nvPr/>
          </p:nvCxnSpPr>
          <p:spPr>
            <a:xfrm>
              <a:off x="3227267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199" name="Straight Connector 1198">
              <a:extLst>
                <a:ext uri="{FF2B5EF4-FFF2-40B4-BE49-F238E27FC236}">
                  <a16:creationId xmlns:a16="http://schemas.microsoft.com/office/drawing/2014/main" id="{C909C0EB-9A52-9A4A-A3AE-C72B6B2CB49C}"/>
                </a:ext>
              </a:extLst>
            </p:cNvPr>
            <p:cNvCxnSpPr/>
            <p:nvPr/>
          </p:nvCxnSpPr>
          <p:spPr>
            <a:xfrm>
              <a:off x="3273551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00" name="Straight Connector 1199">
              <a:extLst>
                <a:ext uri="{FF2B5EF4-FFF2-40B4-BE49-F238E27FC236}">
                  <a16:creationId xmlns:a16="http://schemas.microsoft.com/office/drawing/2014/main" id="{D5E6A277-D814-9A43-8BBE-93097A2808D9}"/>
                </a:ext>
              </a:extLst>
            </p:cNvPr>
            <p:cNvCxnSpPr/>
            <p:nvPr/>
          </p:nvCxnSpPr>
          <p:spPr>
            <a:xfrm>
              <a:off x="3319836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01" name="Straight Connector 1200">
              <a:extLst>
                <a:ext uri="{FF2B5EF4-FFF2-40B4-BE49-F238E27FC236}">
                  <a16:creationId xmlns:a16="http://schemas.microsoft.com/office/drawing/2014/main" id="{D45232A4-CE4F-E54A-A974-3E2A8163947B}"/>
                </a:ext>
              </a:extLst>
            </p:cNvPr>
            <p:cNvCxnSpPr/>
            <p:nvPr/>
          </p:nvCxnSpPr>
          <p:spPr>
            <a:xfrm>
              <a:off x="3368224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02" name="Straight Connector 1201">
              <a:extLst>
                <a:ext uri="{FF2B5EF4-FFF2-40B4-BE49-F238E27FC236}">
                  <a16:creationId xmlns:a16="http://schemas.microsoft.com/office/drawing/2014/main" id="{50B94D25-182E-4B4D-B8C0-C70C35496992}"/>
                </a:ext>
              </a:extLst>
            </p:cNvPr>
            <p:cNvCxnSpPr/>
            <p:nvPr/>
          </p:nvCxnSpPr>
          <p:spPr>
            <a:xfrm>
              <a:off x="3414508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203" name="Rectangle 1202">
              <a:extLst>
                <a:ext uri="{FF2B5EF4-FFF2-40B4-BE49-F238E27FC236}">
                  <a16:creationId xmlns:a16="http://schemas.microsoft.com/office/drawing/2014/main" id="{5C074D21-7864-6941-A0BD-9825952B4541}"/>
                </a:ext>
              </a:extLst>
            </p:cNvPr>
            <p:cNvSpPr/>
            <p:nvPr/>
          </p:nvSpPr>
          <p:spPr>
            <a:xfrm>
              <a:off x="3141515" y="5709112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04" name="Rectangle 1203">
              <a:extLst>
                <a:ext uri="{FF2B5EF4-FFF2-40B4-BE49-F238E27FC236}">
                  <a16:creationId xmlns:a16="http://schemas.microsoft.com/office/drawing/2014/main" id="{7DB71EEF-EB1F-4E4C-87FD-6A2FA932F90A}"/>
                </a:ext>
              </a:extLst>
            </p:cNvPr>
            <p:cNvSpPr/>
            <p:nvPr/>
          </p:nvSpPr>
          <p:spPr>
            <a:xfrm>
              <a:off x="3115815" y="5857557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05" name="Oval 1204">
              <a:extLst>
                <a:ext uri="{FF2B5EF4-FFF2-40B4-BE49-F238E27FC236}">
                  <a16:creationId xmlns:a16="http://schemas.microsoft.com/office/drawing/2014/main" id="{5EF75215-27F4-A64C-94E3-EBBF1CB8BAD1}"/>
                </a:ext>
              </a:extLst>
            </p:cNvPr>
            <p:cNvSpPr/>
            <p:nvPr/>
          </p:nvSpPr>
          <p:spPr>
            <a:xfrm>
              <a:off x="3526811" y="5921177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206" name="Straight Connector 1205">
              <a:extLst>
                <a:ext uri="{FF2B5EF4-FFF2-40B4-BE49-F238E27FC236}">
                  <a16:creationId xmlns:a16="http://schemas.microsoft.com/office/drawing/2014/main" id="{5668CF77-49A0-3741-BE60-47CE5BF6556C}"/>
                </a:ext>
              </a:extLst>
            </p:cNvPr>
            <p:cNvCxnSpPr/>
            <p:nvPr/>
          </p:nvCxnSpPr>
          <p:spPr>
            <a:xfrm>
              <a:off x="3183087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07" name="Straight Connector 1206">
              <a:extLst>
                <a:ext uri="{FF2B5EF4-FFF2-40B4-BE49-F238E27FC236}">
                  <a16:creationId xmlns:a16="http://schemas.microsoft.com/office/drawing/2014/main" id="{86353BEE-D514-9B4D-9E8D-7186741919FA}"/>
                </a:ext>
              </a:extLst>
            </p:cNvPr>
            <p:cNvCxnSpPr/>
            <p:nvPr/>
          </p:nvCxnSpPr>
          <p:spPr>
            <a:xfrm>
              <a:off x="3227267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08" name="Straight Connector 1207">
              <a:extLst>
                <a:ext uri="{FF2B5EF4-FFF2-40B4-BE49-F238E27FC236}">
                  <a16:creationId xmlns:a16="http://schemas.microsoft.com/office/drawing/2014/main" id="{2587A815-F666-1D4B-83DF-542EEF8F5053}"/>
                </a:ext>
              </a:extLst>
            </p:cNvPr>
            <p:cNvCxnSpPr/>
            <p:nvPr/>
          </p:nvCxnSpPr>
          <p:spPr>
            <a:xfrm>
              <a:off x="3273551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09" name="Straight Connector 1208">
              <a:extLst>
                <a:ext uri="{FF2B5EF4-FFF2-40B4-BE49-F238E27FC236}">
                  <a16:creationId xmlns:a16="http://schemas.microsoft.com/office/drawing/2014/main" id="{B84ECE1D-5522-D940-9586-515317392998}"/>
                </a:ext>
              </a:extLst>
            </p:cNvPr>
            <p:cNvCxnSpPr/>
            <p:nvPr/>
          </p:nvCxnSpPr>
          <p:spPr>
            <a:xfrm>
              <a:off x="3319836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10" name="Straight Connector 1209">
              <a:extLst>
                <a:ext uri="{FF2B5EF4-FFF2-40B4-BE49-F238E27FC236}">
                  <a16:creationId xmlns:a16="http://schemas.microsoft.com/office/drawing/2014/main" id="{510E5529-49C5-894D-BF03-D50B2EEA179D}"/>
                </a:ext>
              </a:extLst>
            </p:cNvPr>
            <p:cNvCxnSpPr/>
            <p:nvPr/>
          </p:nvCxnSpPr>
          <p:spPr>
            <a:xfrm>
              <a:off x="3368224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11" name="Straight Connector 1210">
              <a:extLst>
                <a:ext uri="{FF2B5EF4-FFF2-40B4-BE49-F238E27FC236}">
                  <a16:creationId xmlns:a16="http://schemas.microsoft.com/office/drawing/2014/main" id="{0DEA55B1-F9BC-A04F-9692-6D7C63E3616F}"/>
                </a:ext>
              </a:extLst>
            </p:cNvPr>
            <p:cNvCxnSpPr/>
            <p:nvPr/>
          </p:nvCxnSpPr>
          <p:spPr>
            <a:xfrm>
              <a:off x="3414508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212" name="Rectangle 1211">
              <a:extLst>
                <a:ext uri="{FF2B5EF4-FFF2-40B4-BE49-F238E27FC236}">
                  <a16:creationId xmlns:a16="http://schemas.microsoft.com/office/drawing/2014/main" id="{8EFCC13A-3337-0F4D-B690-1814DC923AC0}"/>
                </a:ext>
              </a:extLst>
            </p:cNvPr>
            <p:cNvSpPr/>
            <p:nvPr/>
          </p:nvSpPr>
          <p:spPr>
            <a:xfrm>
              <a:off x="3141515" y="5884823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grpSp>
        <p:nvGrpSpPr>
          <p:cNvPr id="1213" name="Group 1212">
            <a:extLst>
              <a:ext uri="{FF2B5EF4-FFF2-40B4-BE49-F238E27FC236}">
                <a16:creationId xmlns:a16="http://schemas.microsoft.com/office/drawing/2014/main" id="{7F1E66E5-410E-5646-A363-930A4211AEA4}"/>
              </a:ext>
            </a:extLst>
          </p:cNvPr>
          <p:cNvGrpSpPr/>
          <p:nvPr/>
        </p:nvGrpSpPr>
        <p:grpSpPr>
          <a:xfrm>
            <a:off x="2227647" y="5576815"/>
            <a:ext cx="530064" cy="702847"/>
            <a:chOff x="2227647" y="5330422"/>
            <a:chExt cx="530064" cy="702847"/>
          </a:xfrm>
        </p:grpSpPr>
        <p:sp>
          <p:nvSpPr>
            <p:cNvPr id="1214" name="Rectangle 1213">
              <a:extLst>
                <a:ext uri="{FF2B5EF4-FFF2-40B4-BE49-F238E27FC236}">
                  <a16:creationId xmlns:a16="http://schemas.microsoft.com/office/drawing/2014/main" id="{38B1FA01-D901-1441-9262-53702FCE75EB}"/>
                </a:ext>
              </a:extLst>
            </p:cNvPr>
            <p:cNvSpPr/>
            <p:nvPr/>
          </p:nvSpPr>
          <p:spPr>
            <a:xfrm>
              <a:off x="2227647" y="5330422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15" name="Oval 1214">
              <a:extLst>
                <a:ext uri="{FF2B5EF4-FFF2-40B4-BE49-F238E27FC236}">
                  <a16:creationId xmlns:a16="http://schemas.microsoft.com/office/drawing/2014/main" id="{B77EF91D-D171-EF4C-BEEA-97D12A2EF563}"/>
                </a:ext>
              </a:extLst>
            </p:cNvPr>
            <p:cNvSpPr/>
            <p:nvPr/>
          </p:nvSpPr>
          <p:spPr>
            <a:xfrm>
              <a:off x="2638643" y="5394042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216" name="Straight Connector 1215">
              <a:extLst>
                <a:ext uri="{FF2B5EF4-FFF2-40B4-BE49-F238E27FC236}">
                  <a16:creationId xmlns:a16="http://schemas.microsoft.com/office/drawing/2014/main" id="{3B4664BB-EF34-0246-92FC-A882A43F30BD}"/>
                </a:ext>
              </a:extLst>
            </p:cNvPr>
            <p:cNvCxnSpPr/>
            <p:nvPr/>
          </p:nvCxnSpPr>
          <p:spPr>
            <a:xfrm>
              <a:off x="2294919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17" name="Straight Connector 1216">
              <a:extLst>
                <a:ext uri="{FF2B5EF4-FFF2-40B4-BE49-F238E27FC236}">
                  <a16:creationId xmlns:a16="http://schemas.microsoft.com/office/drawing/2014/main" id="{7484FA27-F1A2-6445-8C7A-748FE14D5F88}"/>
                </a:ext>
              </a:extLst>
            </p:cNvPr>
            <p:cNvCxnSpPr/>
            <p:nvPr/>
          </p:nvCxnSpPr>
          <p:spPr>
            <a:xfrm>
              <a:off x="2339099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18" name="Straight Connector 1217">
              <a:extLst>
                <a:ext uri="{FF2B5EF4-FFF2-40B4-BE49-F238E27FC236}">
                  <a16:creationId xmlns:a16="http://schemas.microsoft.com/office/drawing/2014/main" id="{C342CA48-EF81-7540-B6A0-FCA6E24F4EEB}"/>
                </a:ext>
              </a:extLst>
            </p:cNvPr>
            <p:cNvCxnSpPr/>
            <p:nvPr/>
          </p:nvCxnSpPr>
          <p:spPr>
            <a:xfrm>
              <a:off x="2385383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19" name="Straight Connector 1218">
              <a:extLst>
                <a:ext uri="{FF2B5EF4-FFF2-40B4-BE49-F238E27FC236}">
                  <a16:creationId xmlns:a16="http://schemas.microsoft.com/office/drawing/2014/main" id="{5AED3AC9-91A6-3E4A-9DBD-4AC2848E48B3}"/>
                </a:ext>
              </a:extLst>
            </p:cNvPr>
            <p:cNvCxnSpPr/>
            <p:nvPr/>
          </p:nvCxnSpPr>
          <p:spPr>
            <a:xfrm>
              <a:off x="2431668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20" name="Straight Connector 1219">
              <a:extLst>
                <a:ext uri="{FF2B5EF4-FFF2-40B4-BE49-F238E27FC236}">
                  <a16:creationId xmlns:a16="http://schemas.microsoft.com/office/drawing/2014/main" id="{0066B7A0-2A5C-D14D-A271-3BB976B083CE}"/>
                </a:ext>
              </a:extLst>
            </p:cNvPr>
            <p:cNvCxnSpPr/>
            <p:nvPr/>
          </p:nvCxnSpPr>
          <p:spPr>
            <a:xfrm>
              <a:off x="2480056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21" name="Straight Connector 1220">
              <a:extLst>
                <a:ext uri="{FF2B5EF4-FFF2-40B4-BE49-F238E27FC236}">
                  <a16:creationId xmlns:a16="http://schemas.microsoft.com/office/drawing/2014/main" id="{D6533901-647B-684D-8964-1D8E1758DA96}"/>
                </a:ext>
              </a:extLst>
            </p:cNvPr>
            <p:cNvCxnSpPr/>
            <p:nvPr/>
          </p:nvCxnSpPr>
          <p:spPr>
            <a:xfrm>
              <a:off x="2526340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222" name="Rectangle 1221">
              <a:extLst>
                <a:ext uri="{FF2B5EF4-FFF2-40B4-BE49-F238E27FC236}">
                  <a16:creationId xmlns:a16="http://schemas.microsoft.com/office/drawing/2014/main" id="{5740AEAF-49B0-B345-934B-FC3012B7FF0E}"/>
                </a:ext>
              </a:extLst>
            </p:cNvPr>
            <p:cNvSpPr/>
            <p:nvPr/>
          </p:nvSpPr>
          <p:spPr>
            <a:xfrm>
              <a:off x="2253347" y="5357688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23" name="Rectangle 1222">
              <a:extLst>
                <a:ext uri="{FF2B5EF4-FFF2-40B4-BE49-F238E27FC236}">
                  <a16:creationId xmlns:a16="http://schemas.microsoft.com/office/drawing/2014/main" id="{697BFBFC-AE12-6F4C-9ADB-3759AE78B4CA}"/>
                </a:ext>
              </a:extLst>
            </p:cNvPr>
            <p:cNvSpPr/>
            <p:nvPr/>
          </p:nvSpPr>
          <p:spPr>
            <a:xfrm>
              <a:off x="2227647" y="5506134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24" name="Oval 1223">
              <a:extLst>
                <a:ext uri="{FF2B5EF4-FFF2-40B4-BE49-F238E27FC236}">
                  <a16:creationId xmlns:a16="http://schemas.microsoft.com/office/drawing/2014/main" id="{2548EA68-ECF6-2F44-89E3-2DA9E952FAC9}"/>
                </a:ext>
              </a:extLst>
            </p:cNvPr>
            <p:cNvSpPr/>
            <p:nvPr/>
          </p:nvSpPr>
          <p:spPr>
            <a:xfrm>
              <a:off x="2638643" y="5569754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225" name="Straight Connector 1224">
              <a:extLst>
                <a:ext uri="{FF2B5EF4-FFF2-40B4-BE49-F238E27FC236}">
                  <a16:creationId xmlns:a16="http://schemas.microsoft.com/office/drawing/2014/main" id="{9CF2DFA7-45AE-5E42-9770-A98E65AD0369}"/>
                </a:ext>
              </a:extLst>
            </p:cNvPr>
            <p:cNvCxnSpPr/>
            <p:nvPr/>
          </p:nvCxnSpPr>
          <p:spPr>
            <a:xfrm>
              <a:off x="2294919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26" name="Straight Connector 1225">
              <a:extLst>
                <a:ext uri="{FF2B5EF4-FFF2-40B4-BE49-F238E27FC236}">
                  <a16:creationId xmlns:a16="http://schemas.microsoft.com/office/drawing/2014/main" id="{AB48C357-6FE9-DC4F-B208-E17164A509DF}"/>
                </a:ext>
              </a:extLst>
            </p:cNvPr>
            <p:cNvCxnSpPr/>
            <p:nvPr/>
          </p:nvCxnSpPr>
          <p:spPr>
            <a:xfrm>
              <a:off x="2339099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27" name="Straight Connector 1226">
              <a:extLst>
                <a:ext uri="{FF2B5EF4-FFF2-40B4-BE49-F238E27FC236}">
                  <a16:creationId xmlns:a16="http://schemas.microsoft.com/office/drawing/2014/main" id="{E380977D-B85B-8A44-8DB1-5BFEA40831E9}"/>
                </a:ext>
              </a:extLst>
            </p:cNvPr>
            <p:cNvCxnSpPr/>
            <p:nvPr/>
          </p:nvCxnSpPr>
          <p:spPr>
            <a:xfrm>
              <a:off x="2385383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28" name="Straight Connector 1227">
              <a:extLst>
                <a:ext uri="{FF2B5EF4-FFF2-40B4-BE49-F238E27FC236}">
                  <a16:creationId xmlns:a16="http://schemas.microsoft.com/office/drawing/2014/main" id="{7CB0E876-D7FF-CD4C-B31F-825472775190}"/>
                </a:ext>
              </a:extLst>
            </p:cNvPr>
            <p:cNvCxnSpPr/>
            <p:nvPr/>
          </p:nvCxnSpPr>
          <p:spPr>
            <a:xfrm>
              <a:off x="2431668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29" name="Straight Connector 1228">
              <a:extLst>
                <a:ext uri="{FF2B5EF4-FFF2-40B4-BE49-F238E27FC236}">
                  <a16:creationId xmlns:a16="http://schemas.microsoft.com/office/drawing/2014/main" id="{050F0254-DBC1-A94A-AC3C-F157C9E37DAE}"/>
                </a:ext>
              </a:extLst>
            </p:cNvPr>
            <p:cNvCxnSpPr/>
            <p:nvPr/>
          </p:nvCxnSpPr>
          <p:spPr>
            <a:xfrm>
              <a:off x="2480056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30" name="Straight Connector 1229">
              <a:extLst>
                <a:ext uri="{FF2B5EF4-FFF2-40B4-BE49-F238E27FC236}">
                  <a16:creationId xmlns:a16="http://schemas.microsoft.com/office/drawing/2014/main" id="{70F27B8F-784F-CE40-A07C-1BCD2981FBF0}"/>
                </a:ext>
              </a:extLst>
            </p:cNvPr>
            <p:cNvCxnSpPr/>
            <p:nvPr/>
          </p:nvCxnSpPr>
          <p:spPr>
            <a:xfrm>
              <a:off x="2526340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231" name="Rectangle 1230">
              <a:extLst>
                <a:ext uri="{FF2B5EF4-FFF2-40B4-BE49-F238E27FC236}">
                  <a16:creationId xmlns:a16="http://schemas.microsoft.com/office/drawing/2014/main" id="{53F21554-7446-2040-9D87-4FAA2EBF034B}"/>
                </a:ext>
              </a:extLst>
            </p:cNvPr>
            <p:cNvSpPr/>
            <p:nvPr/>
          </p:nvSpPr>
          <p:spPr>
            <a:xfrm>
              <a:off x="2253347" y="5533400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32" name="Rectangle 1231">
              <a:extLst>
                <a:ext uri="{FF2B5EF4-FFF2-40B4-BE49-F238E27FC236}">
                  <a16:creationId xmlns:a16="http://schemas.microsoft.com/office/drawing/2014/main" id="{2990652F-3D81-5544-86D1-63DDC089BC8B}"/>
                </a:ext>
              </a:extLst>
            </p:cNvPr>
            <p:cNvSpPr/>
            <p:nvPr/>
          </p:nvSpPr>
          <p:spPr>
            <a:xfrm>
              <a:off x="2227647" y="5681846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33" name="Oval 1232">
              <a:extLst>
                <a:ext uri="{FF2B5EF4-FFF2-40B4-BE49-F238E27FC236}">
                  <a16:creationId xmlns:a16="http://schemas.microsoft.com/office/drawing/2014/main" id="{3334276A-78CB-8C4E-8A3D-6F9DB3BB73D7}"/>
                </a:ext>
              </a:extLst>
            </p:cNvPr>
            <p:cNvSpPr/>
            <p:nvPr/>
          </p:nvSpPr>
          <p:spPr>
            <a:xfrm>
              <a:off x="2638643" y="5745466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234" name="Straight Connector 1233">
              <a:extLst>
                <a:ext uri="{FF2B5EF4-FFF2-40B4-BE49-F238E27FC236}">
                  <a16:creationId xmlns:a16="http://schemas.microsoft.com/office/drawing/2014/main" id="{1EBA3000-3D79-8F45-9469-E92E49EA735D}"/>
                </a:ext>
              </a:extLst>
            </p:cNvPr>
            <p:cNvCxnSpPr/>
            <p:nvPr/>
          </p:nvCxnSpPr>
          <p:spPr>
            <a:xfrm>
              <a:off x="2294919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35" name="Straight Connector 1234">
              <a:extLst>
                <a:ext uri="{FF2B5EF4-FFF2-40B4-BE49-F238E27FC236}">
                  <a16:creationId xmlns:a16="http://schemas.microsoft.com/office/drawing/2014/main" id="{C3272C48-AA70-6A4E-AF6B-AE12765CD5BA}"/>
                </a:ext>
              </a:extLst>
            </p:cNvPr>
            <p:cNvCxnSpPr/>
            <p:nvPr/>
          </p:nvCxnSpPr>
          <p:spPr>
            <a:xfrm>
              <a:off x="2339099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36" name="Straight Connector 1235">
              <a:extLst>
                <a:ext uri="{FF2B5EF4-FFF2-40B4-BE49-F238E27FC236}">
                  <a16:creationId xmlns:a16="http://schemas.microsoft.com/office/drawing/2014/main" id="{C664044E-7D92-7340-8F79-D3BA3A65C5E5}"/>
                </a:ext>
              </a:extLst>
            </p:cNvPr>
            <p:cNvCxnSpPr/>
            <p:nvPr/>
          </p:nvCxnSpPr>
          <p:spPr>
            <a:xfrm>
              <a:off x="2385383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37" name="Straight Connector 1236">
              <a:extLst>
                <a:ext uri="{FF2B5EF4-FFF2-40B4-BE49-F238E27FC236}">
                  <a16:creationId xmlns:a16="http://schemas.microsoft.com/office/drawing/2014/main" id="{0117D7D2-4778-EC4F-A8F4-9D9B78E18F47}"/>
                </a:ext>
              </a:extLst>
            </p:cNvPr>
            <p:cNvCxnSpPr/>
            <p:nvPr/>
          </p:nvCxnSpPr>
          <p:spPr>
            <a:xfrm>
              <a:off x="2431668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38" name="Straight Connector 1237">
              <a:extLst>
                <a:ext uri="{FF2B5EF4-FFF2-40B4-BE49-F238E27FC236}">
                  <a16:creationId xmlns:a16="http://schemas.microsoft.com/office/drawing/2014/main" id="{4B3E043B-C812-E448-8DD5-659B34FAFD07}"/>
                </a:ext>
              </a:extLst>
            </p:cNvPr>
            <p:cNvCxnSpPr/>
            <p:nvPr/>
          </p:nvCxnSpPr>
          <p:spPr>
            <a:xfrm>
              <a:off x="2480056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39" name="Straight Connector 1238">
              <a:extLst>
                <a:ext uri="{FF2B5EF4-FFF2-40B4-BE49-F238E27FC236}">
                  <a16:creationId xmlns:a16="http://schemas.microsoft.com/office/drawing/2014/main" id="{636A62B8-91F7-364A-AC1D-8EF37FB7B5CB}"/>
                </a:ext>
              </a:extLst>
            </p:cNvPr>
            <p:cNvCxnSpPr/>
            <p:nvPr/>
          </p:nvCxnSpPr>
          <p:spPr>
            <a:xfrm>
              <a:off x="2526340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240" name="Rectangle 1239">
              <a:extLst>
                <a:ext uri="{FF2B5EF4-FFF2-40B4-BE49-F238E27FC236}">
                  <a16:creationId xmlns:a16="http://schemas.microsoft.com/office/drawing/2014/main" id="{F7E28235-0094-5F4B-9AB2-281694621484}"/>
                </a:ext>
              </a:extLst>
            </p:cNvPr>
            <p:cNvSpPr/>
            <p:nvPr/>
          </p:nvSpPr>
          <p:spPr>
            <a:xfrm>
              <a:off x="2253347" y="5709112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41" name="Rectangle 1240">
              <a:extLst>
                <a:ext uri="{FF2B5EF4-FFF2-40B4-BE49-F238E27FC236}">
                  <a16:creationId xmlns:a16="http://schemas.microsoft.com/office/drawing/2014/main" id="{50826A43-3049-7048-845C-1DFC6C0C1068}"/>
                </a:ext>
              </a:extLst>
            </p:cNvPr>
            <p:cNvSpPr/>
            <p:nvPr/>
          </p:nvSpPr>
          <p:spPr>
            <a:xfrm>
              <a:off x="2227647" y="5857557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42" name="Oval 1241">
              <a:extLst>
                <a:ext uri="{FF2B5EF4-FFF2-40B4-BE49-F238E27FC236}">
                  <a16:creationId xmlns:a16="http://schemas.microsoft.com/office/drawing/2014/main" id="{647F18B7-F241-FD4B-8651-8552AA908C25}"/>
                </a:ext>
              </a:extLst>
            </p:cNvPr>
            <p:cNvSpPr/>
            <p:nvPr/>
          </p:nvSpPr>
          <p:spPr>
            <a:xfrm>
              <a:off x="2638643" y="5921177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243" name="Straight Connector 1242">
              <a:extLst>
                <a:ext uri="{FF2B5EF4-FFF2-40B4-BE49-F238E27FC236}">
                  <a16:creationId xmlns:a16="http://schemas.microsoft.com/office/drawing/2014/main" id="{464CDA1D-E1F4-D04B-8A67-4C2B62B4C65A}"/>
                </a:ext>
              </a:extLst>
            </p:cNvPr>
            <p:cNvCxnSpPr/>
            <p:nvPr/>
          </p:nvCxnSpPr>
          <p:spPr>
            <a:xfrm>
              <a:off x="2294919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44" name="Straight Connector 1243">
              <a:extLst>
                <a:ext uri="{FF2B5EF4-FFF2-40B4-BE49-F238E27FC236}">
                  <a16:creationId xmlns:a16="http://schemas.microsoft.com/office/drawing/2014/main" id="{D53B7BC6-7A7E-4345-9EF8-3593A93FF68D}"/>
                </a:ext>
              </a:extLst>
            </p:cNvPr>
            <p:cNvCxnSpPr/>
            <p:nvPr/>
          </p:nvCxnSpPr>
          <p:spPr>
            <a:xfrm>
              <a:off x="2339099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45" name="Straight Connector 1244">
              <a:extLst>
                <a:ext uri="{FF2B5EF4-FFF2-40B4-BE49-F238E27FC236}">
                  <a16:creationId xmlns:a16="http://schemas.microsoft.com/office/drawing/2014/main" id="{E998903A-FB05-9D48-9D56-BB79A17B2ADA}"/>
                </a:ext>
              </a:extLst>
            </p:cNvPr>
            <p:cNvCxnSpPr/>
            <p:nvPr/>
          </p:nvCxnSpPr>
          <p:spPr>
            <a:xfrm>
              <a:off x="2385383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46" name="Straight Connector 1245">
              <a:extLst>
                <a:ext uri="{FF2B5EF4-FFF2-40B4-BE49-F238E27FC236}">
                  <a16:creationId xmlns:a16="http://schemas.microsoft.com/office/drawing/2014/main" id="{9A128FDA-E79C-BE4F-BC93-A4D2646161FE}"/>
                </a:ext>
              </a:extLst>
            </p:cNvPr>
            <p:cNvCxnSpPr/>
            <p:nvPr/>
          </p:nvCxnSpPr>
          <p:spPr>
            <a:xfrm>
              <a:off x="2431668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47" name="Straight Connector 1246">
              <a:extLst>
                <a:ext uri="{FF2B5EF4-FFF2-40B4-BE49-F238E27FC236}">
                  <a16:creationId xmlns:a16="http://schemas.microsoft.com/office/drawing/2014/main" id="{59C81F38-A48F-7D4C-A51A-E6D6D8697437}"/>
                </a:ext>
              </a:extLst>
            </p:cNvPr>
            <p:cNvCxnSpPr/>
            <p:nvPr/>
          </p:nvCxnSpPr>
          <p:spPr>
            <a:xfrm>
              <a:off x="2480056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48" name="Straight Connector 1247">
              <a:extLst>
                <a:ext uri="{FF2B5EF4-FFF2-40B4-BE49-F238E27FC236}">
                  <a16:creationId xmlns:a16="http://schemas.microsoft.com/office/drawing/2014/main" id="{ADBDD384-74BA-354A-87DE-1B01A7CD48CA}"/>
                </a:ext>
              </a:extLst>
            </p:cNvPr>
            <p:cNvCxnSpPr/>
            <p:nvPr/>
          </p:nvCxnSpPr>
          <p:spPr>
            <a:xfrm>
              <a:off x="2526340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249" name="Rectangle 1248">
              <a:extLst>
                <a:ext uri="{FF2B5EF4-FFF2-40B4-BE49-F238E27FC236}">
                  <a16:creationId xmlns:a16="http://schemas.microsoft.com/office/drawing/2014/main" id="{7C237C2F-5FE5-9748-95CA-071C2E19FC22}"/>
                </a:ext>
              </a:extLst>
            </p:cNvPr>
            <p:cNvSpPr/>
            <p:nvPr/>
          </p:nvSpPr>
          <p:spPr>
            <a:xfrm>
              <a:off x="2253347" y="5884823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grpSp>
        <p:nvGrpSpPr>
          <p:cNvPr id="1250" name="Group 1249">
            <a:extLst>
              <a:ext uri="{FF2B5EF4-FFF2-40B4-BE49-F238E27FC236}">
                <a16:creationId xmlns:a16="http://schemas.microsoft.com/office/drawing/2014/main" id="{B30BAA22-7AFE-874C-BD98-935F88EFF2C9}"/>
              </a:ext>
            </a:extLst>
          </p:cNvPr>
          <p:cNvGrpSpPr/>
          <p:nvPr/>
        </p:nvGrpSpPr>
        <p:grpSpPr>
          <a:xfrm>
            <a:off x="1333643" y="5576439"/>
            <a:ext cx="530064" cy="702847"/>
            <a:chOff x="1333642" y="5330046"/>
            <a:chExt cx="530064" cy="702847"/>
          </a:xfrm>
        </p:grpSpPr>
        <p:sp>
          <p:nvSpPr>
            <p:cNvPr id="1251" name="Rectangle 1250">
              <a:extLst>
                <a:ext uri="{FF2B5EF4-FFF2-40B4-BE49-F238E27FC236}">
                  <a16:creationId xmlns:a16="http://schemas.microsoft.com/office/drawing/2014/main" id="{F57BA616-3277-6244-BB1A-E2EF255485C9}"/>
                </a:ext>
              </a:extLst>
            </p:cNvPr>
            <p:cNvSpPr/>
            <p:nvPr/>
          </p:nvSpPr>
          <p:spPr>
            <a:xfrm>
              <a:off x="1333642" y="5330046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52" name="Oval 1251">
              <a:extLst>
                <a:ext uri="{FF2B5EF4-FFF2-40B4-BE49-F238E27FC236}">
                  <a16:creationId xmlns:a16="http://schemas.microsoft.com/office/drawing/2014/main" id="{4C788AE5-5065-3847-8D62-1BA4BA742C98}"/>
                </a:ext>
              </a:extLst>
            </p:cNvPr>
            <p:cNvSpPr/>
            <p:nvPr/>
          </p:nvSpPr>
          <p:spPr>
            <a:xfrm>
              <a:off x="1744638" y="5393666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253" name="Straight Connector 1252">
              <a:extLst>
                <a:ext uri="{FF2B5EF4-FFF2-40B4-BE49-F238E27FC236}">
                  <a16:creationId xmlns:a16="http://schemas.microsoft.com/office/drawing/2014/main" id="{492B32E4-8EC1-7D4B-B375-03299F221B7D}"/>
                </a:ext>
              </a:extLst>
            </p:cNvPr>
            <p:cNvCxnSpPr/>
            <p:nvPr/>
          </p:nvCxnSpPr>
          <p:spPr>
            <a:xfrm>
              <a:off x="1400914" y="53876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54" name="Straight Connector 1253">
              <a:extLst>
                <a:ext uri="{FF2B5EF4-FFF2-40B4-BE49-F238E27FC236}">
                  <a16:creationId xmlns:a16="http://schemas.microsoft.com/office/drawing/2014/main" id="{13E9E497-6455-914D-BD3A-A8DC1B860235}"/>
                </a:ext>
              </a:extLst>
            </p:cNvPr>
            <p:cNvCxnSpPr/>
            <p:nvPr/>
          </p:nvCxnSpPr>
          <p:spPr>
            <a:xfrm>
              <a:off x="1445094" y="53876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55" name="Straight Connector 1254">
              <a:extLst>
                <a:ext uri="{FF2B5EF4-FFF2-40B4-BE49-F238E27FC236}">
                  <a16:creationId xmlns:a16="http://schemas.microsoft.com/office/drawing/2014/main" id="{DE9FEE13-2DD5-4644-96BC-74E21524DC2B}"/>
                </a:ext>
              </a:extLst>
            </p:cNvPr>
            <p:cNvCxnSpPr/>
            <p:nvPr/>
          </p:nvCxnSpPr>
          <p:spPr>
            <a:xfrm>
              <a:off x="1491378" y="53876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56" name="Straight Connector 1255">
              <a:extLst>
                <a:ext uri="{FF2B5EF4-FFF2-40B4-BE49-F238E27FC236}">
                  <a16:creationId xmlns:a16="http://schemas.microsoft.com/office/drawing/2014/main" id="{72E03DB5-C3F7-E041-98AC-E9247A25ED41}"/>
                </a:ext>
              </a:extLst>
            </p:cNvPr>
            <p:cNvCxnSpPr/>
            <p:nvPr/>
          </p:nvCxnSpPr>
          <p:spPr>
            <a:xfrm>
              <a:off x="1537663" y="53876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57" name="Straight Connector 1256">
              <a:extLst>
                <a:ext uri="{FF2B5EF4-FFF2-40B4-BE49-F238E27FC236}">
                  <a16:creationId xmlns:a16="http://schemas.microsoft.com/office/drawing/2014/main" id="{C9689959-E378-A54D-9705-DC087AF58CD8}"/>
                </a:ext>
              </a:extLst>
            </p:cNvPr>
            <p:cNvCxnSpPr/>
            <p:nvPr/>
          </p:nvCxnSpPr>
          <p:spPr>
            <a:xfrm>
              <a:off x="1586051" y="53876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58" name="Straight Connector 1257">
              <a:extLst>
                <a:ext uri="{FF2B5EF4-FFF2-40B4-BE49-F238E27FC236}">
                  <a16:creationId xmlns:a16="http://schemas.microsoft.com/office/drawing/2014/main" id="{9FB90276-491D-FB40-BE99-DAA1F9A18350}"/>
                </a:ext>
              </a:extLst>
            </p:cNvPr>
            <p:cNvCxnSpPr/>
            <p:nvPr/>
          </p:nvCxnSpPr>
          <p:spPr>
            <a:xfrm>
              <a:off x="1632335" y="53876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259" name="Rectangle 1258">
              <a:extLst>
                <a:ext uri="{FF2B5EF4-FFF2-40B4-BE49-F238E27FC236}">
                  <a16:creationId xmlns:a16="http://schemas.microsoft.com/office/drawing/2014/main" id="{ADAD750D-D3BA-E842-9EAC-0051EACCA469}"/>
                </a:ext>
              </a:extLst>
            </p:cNvPr>
            <p:cNvSpPr/>
            <p:nvPr/>
          </p:nvSpPr>
          <p:spPr>
            <a:xfrm>
              <a:off x="1359342" y="5357312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60" name="Rectangle 1259">
              <a:extLst>
                <a:ext uri="{FF2B5EF4-FFF2-40B4-BE49-F238E27FC236}">
                  <a16:creationId xmlns:a16="http://schemas.microsoft.com/office/drawing/2014/main" id="{6CC8412F-2A58-E340-AB82-8F36253A0135}"/>
                </a:ext>
              </a:extLst>
            </p:cNvPr>
            <p:cNvSpPr/>
            <p:nvPr/>
          </p:nvSpPr>
          <p:spPr>
            <a:xfrm>
              <a:off x="1333642" y="5505758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61" name="Oval 1260">
              <a:extLst>
                <a:ext uri="{FF2B5EF4-FFF2-40B4-BE49-F238E27FC236}">
                  <a16:creationId xmlns:a16="http://schemas.microsoft.com/office/drawing/2014/main" id="{CF7A8D25-B211-514D-AA74-EDC51BC29648}"/>
                </a:ext>
              </a:extLst>
            </p:cNvPr>
            <p:cNvSpPr/>
            <p:nvPr/>
          </p:nvSpPr>
          <p:spPr>
            <a:xfrm>
              <a:off x="1744638" y="5569378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262" name="Straight Connector 1261">
              <a:extLst>
                <a:ext uri="{FF2B5EF4-FFF2-40B4-BE49-F238E27FC236}">
                  <a16:creationId xmlns:a16="http://schemas.microsoft.com/office/drawing/2014/main" id="{5C5437B5-8FFA-B34D-8AB2-A38903C8692F}"/>
                </a:ext>
              </a:extLst>
            </p:cNvPr>
            <p:cNvCxnSpPr/>
            <p:nvPr/>
          </p:nvCxnSpPr>
          <p:spPr>
            <a:xfrm>
              <a:off x="1400914" y="5563319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63" name="Straight Connector 1262">
              <a:extLst>
                <a:ext uri="{FF2B5EF4-FFF2-40B4-BE49-F238E27FC236}">
                  <a16:creationId xmlns:a16="http://schemas.microsoft.com/office/drawing/2014/main" id="{A4A73742-D15E-644E-A798-CDF0A07CED2A}"/>
                </a:ext>
              </a:extLst>
            </p:cNvPr>
            <p:cNvCxnSpPr/>
            <p:nvPr/>
          </p:nvCxnSpPr>
          <p:spPr>
            <a:xfrm>
              <a:off x="1445094" y="5563319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64" name="Straight Connector 1263">
              <a:extLst>
                <a:ext uri="{FF2B5EF4-FFF2-40B4-BE49-F238E27FC236}">
                  <a16:creationId xmlns:a16="http://schemas.microsoft.com/office/drawing/2014/main" id="{64BB7ACF-09ED-4241-AA20-2C36BADC6F87}"/>
                </a:ext>
              </a:extLst>
            </p:cNvPr>
            <p:cNvCxnSpPr/>
            <p:nvPr/>
          </p:nvCxnSpPr>
          <p:spPr>
            <a:xfrm>
              <a:off x="1491378" y="5563319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65" name="Straight Connector 1264">
              <a:extLst>
                <a:ext uri="{FF2B5EF4-FFF2-40B4-BE49-F238E27FC236}">
                  <a16:creationId xmlns:a16="http://schemas.microsoft.com/office/drawing/2014/main" id="{174E02EE-BB0F-DD49-8762-E1166F6DBE9B}"/>
                </a:ext>
              </a:extLst>
            </p:cNvPr>
            <p:cNvCxnSpPr/>
            <p:nvPr/>
          </p:nvCxnSpPr>
          <p:spPr>
            <a:xfrm>
              <a:off x="1537663" y="5563319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66" name="Straight Connector 1265">
              <a:extLst>
                <a:ext uri="{FF2B5EF4-FFF2-40B4-BE49-F238E27FC236}">
                  <a16:creationId xmlns:a16="http://schemas.microsoft.com/office/drawing/2014/main" id="{03B0090A-6F18-324C-B700-EF050FC8275B}"/>
                </a:ext>
              </a:extLst>
            </p:cNvPr>
            <p:cNvCxnSpPr/>
            <p:nvPr/>
          </p:nvCxnSpPr>
          <p:spPr>
            <a:xfrm>
              <a:off x="1586051" y="5563319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67" name="Straight Connector 1266">
              <a:extLst>
                <a:ext uri="{FF2B5EF4-FFF2-40B4-BE49-F238E27FC236}">
                  <a16:creationId xmlns:a16="http://schemas.microsoft.com/office/drawing/2014/main" id="{ACFD5D3F-05D4-9642-8FFC-D2EA35A4A3B4}"/>
                </a:ext>
              </a:extLst>
            </p:cNvPr>
            <p:cNvCxnSpPr/>
            <p:nvPr/>
          </p:nvCxnSpPr>
          <p:spPr>
            <a:xfrm>
              <a:off x="1632335" y="5563319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268" name="Rectangle 1267">
              <a:extLst>
                <a:ext uri="{FF2B5EF4-FFF2-40B4-BE49-F238E27FC236}">
                  <a16:creationId xmlns:a16="http://schemas.microsoft.com/office/drawing/2014/main" id="{1E2D6CA2-0830-2441-B5DE-F2504D1DDFED}"/>
                </a:ext>
              </a:extLst>
            </p:cNvPr>
            <p:cNvSpPr/>
            <p:nvPr/>
          </p:nvSpPr>
          <p:spPr>
            <a:xfrm>
              <a:off x="1359342" y="5533024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69" name="Rectangle 1268">
              <a:extLst>
                <a:ext uri="{FF2B5EF4-FFF2-40B4-BE49-F238E27FC236}">
                  <a16:creationId xmlns:a16="http://schemas.microsoft.com/office/drawing/2014/main" id="{00DB28DD-800B-FC45-9E68-DD1B91B88D7C}"/>
                </a:ext>
              </a:extLst>
            </p:cNvPr>
            <p:cNvSpPr/>
            <p:nvPr/>
          </p:nvSpPr>
          <p:spPr>
            <a:xfrm>
              <a:off x="1333642" y="5681470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70" name="Oval 1269">
              <a:extLst>
                <a:ext uri="{FF2B5EF4-FFF2-40B4-BE49-F238E27FC236}">
                  <a16:creationId xmlns:a16="http://schemas.microsoft.com/office/drawing/2014/main" id="{DBEFEF18-5AB0-0A40-A40D-8419710BCEEA}"/>
                </a:ext>
              </a:extLst>
            </p:cNvPr>
            <p:cNvSpPr/>
            <p:nvPr/>
          </p:nvSpPr>
          <p:spPr>
            <a:xfrm>
              <a:off x="1744638" y="5745090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271" name="Straight Connector 1270">
              <a:extLst>
                <a:ext uri="{FF2B5EF4-FFF2-40B4-BE49-F238E27FC236}">
                  <a16:creationId xmlns:a16="http://schemas.microsoft.com/office/drawing/2014/main" id="{E933D247-CE06-2E49-9973-D8F2AADB445E}"/>
                </a:ext>
              </a:extLst>
            </p:cNvPr>
            <p:cNvCxnSpPr/>
            <p:nvPr/>
          </p:nvCxnSpPr>
          <p:spPr>
            <a:xfrm>
              <a:off x="1400914" y="5739031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72" name="Straight Connector 1271">
              <a:extLst>
                <a:ext uri="{FF2B5EF4-FFF2-40B4-BE49-F238E27FC236}">
                  <a16:creationId xmlns:a16="http://schemas.microsoft.com/office/drawing/2014/main" id="{12E1EE68-2C0A-BC4A-8377-76DFCE381A5B}"/>
                </a:ext>
              </a:extLst>
            </p:cNvPr>
            <p:cNvCxnSpPr/>
            <p:nvPr/>
          </p:nvCxnSpPr>
          <p:spPr>
            <a:xfrm>
              <a:off x="1445094" y="5739031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73" name="Straight Connector 1272">
              <a:extLst>
                <a:ext uri="{FF2B5EF4-FFF2-40B4-BE49-F238E27FC236}">
                  <a16:creationId xmlns:a16="http://schemas.microsoft.com/office/drawing/2014/main" id="{5602EC5F-7793-1A47-AABB-CBD00A2A7C44}"/>
                </a:ext>
              </a:extLst>
            </p:cNvPr>
            <p:cNvCxnSpPr/>
            <p:nvPr/>
          </p:nvCxnSpPr>
          <p:spPr>
            <a:xfrm>
              <a:off x="1491378" y="5739031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74" name="Straight Connector 1273">
              <a:extLst>
                <a:ext uri="{FF2B5EF4-FFF2-40B4-BE49-F238E27FC236}">
                  <a16:creationId xmlns:a16="http://schemas.microsoft.com/office/drawing/2014/main" id="{66CD0671-25FC-6F44-8713-6515099666CE}"/>
                </a:ext>
              </a:extLst>
            </p:cNvPr>
            <p:cNvCxnSpPr/>
            <p:nvPr/>
          </p:nvCxnSpPr>
          <p:spPr>
            <a:xfrm>
              <a:off x="1537663" y="5739031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75" name="Straight Connector 1274">
              <a:extLst>
                <a:ext uri="{FF2B5EF4-FFF2-40B4-BE49-F238E27FC236}">
                  <a16:creationId xmlns:a16="http://schemas.microsoft.com/office/drawing/2014/main" id="{B5819182-24C7-1349-82D4-AB177AF774A6}"/>
                </a:ext>
              </a:extLst>
            </p:cNvPr>
            <p:cNvCxnSpPr/>
            <p:nvPr/>
          </p:nvCxnSpPr>
          <p:spPr>
            <a:xfrm>
              <a:off x="1586051" y="5739031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76" name="Straight Connector 1275">
              <a:extLst>
                <a:ext uri="{FF2B5EF4-FFF2-40B4-BE49-F238E27FC236}">
                  <a16:creationId xmlns:a16="http://schemas.microsoft.com/office/drawing/2014/main" id="{0A0F75C1-2E22-EE4B-844B-BF7E97927600}"/>
                </a:ext>
              </a:extLst>
            </p:cNvPr>
            <p:cNvCxnSpPr/>
            <p:nvPr/>
          </p:nvCxnSpPr>
          <p:spPr>
            <a:xfrm>
              <a:off x="1632335" y="5739031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277" name="Rectangle 1276">
              <a:extLst>
                <a:ext uri="{FF2B5EF4-FFF2-40B4-BE49-F238E27FC236}">
                  <a16:creationId xmlns:a16="http://schemas.microsoft.com/office/drawing/2014/main" id="{030488BA-1B24-274D-BBF7-15D196E72F8C}"/>
                </a:ext>
              </a:extLst>
            </p:cNvPr>
            <p:cNvSpPr/>
            <p:nvPr/>
          </p:nvSpPr>
          <p:spPr>
            <a:xfrm>
              <a:off x="1359342" y="5708736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78" name="Rectangle 1277">
              <a:extLst>
                <a:ext uri="{FF2B5EF4-FFF2-40B4-BE49-F238E27FC236}">
                  <a16:creationId xmlns:a16="http://schemas.microsoft.com/office/drawing/2014/main" id="{879F591C-37DB-BB4A-98E6-D5EDA1122E17}"/>
                </a:ext>
              </a:extLst>
            </p:cNvPr>
            <p:cNvSpPr/>
            <p:nvPr/>
          </p:nvSpPr>
          <p:spPr>
            <a:xfrm>
              <a:off x="1333642" y="5857181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79" name="Oval 1278">
              <a:extLst>
                <a:ext uri="{FF2B5EF4-FFF2-40B4-BE49-F238E27FC236}">
                  <a16:creationId xmlns:a16="http://schemas.microsoft.com/office/drawing/2014/main" id="{9A5F2DB9-9A96-4948-BBBB-6540BDC4AE2A}"/>
                </a:ext>
              </a:extLst>
            </p:cNvPr>
            <p:cNvSpPr/>
            <p:nvPr/>
          </p:nvSpPr>
          <p:spPr>
            <a:xfrm>
              <a:off x="1744638" y="5920801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280" name="Straight Connector 1279">
              <a:extLst>
                <a:ext uri="{FF2B5EF4-FFF2-40B4-BE49-F238E27FC236}">
                  <a16:creationId xmlns:a16="http://schemas.microsoft.com/office/drawing/2014/main" id="{073B8D13-ACD5-5346-A6DA-791C18640C77}"/>
                </a:ext>
              </a:extLst>
            </p:cNvPr>
            <p:cNvCxnSpPr/>
            <p:nvPr/>
          </p:nvCxnSpPr>
          <p:spPr>
            <a:xfrm>
              <a:off x="1400914" y="591474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81" name="Straight Connector 1280">
              <a:extLst>
                <a:ext uri="{FF2B5EF4-FFF2-40B4-BE49-F238E27FC236}">
                  <a16:creationId xmlns:a16="http://schemas.microsoft.com/office/drawing/2014/main" id="{44FF29A4-F8BC-AB42-8C3D-9FC29836B987}"/>
                </a:ext>
              </a:extLst>
            </p:cNvPr>
            <p:cNvCxnSpPr/>
            <p:nvPr/>
          </p:nvCxnSpPr>
          <p:spPr>
            <a:xfrm>
              <a:off x="1445094" y="591474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82" name="Straight Connector 1281">
              <a:extLst>
                <a:ext uri="{FF2B5EF4-FFF2-40B4-BE49-F238E27FC236}">
                  <a16:creationId xmlns:a16="http://schemas.microsoft.com/office/drawing/2014/main" id="{20E11870-688C-D044-9898-27028504236C}"/>
                </a:ext>
              </a:extLst>
            </p:cNvPr>
            <p:cNvCxnSpPr/>
            <p:nvPr/>
          </p:nvCxnSpPr>
          <p:spPr>
            <a:xfrm>
              <a:off x="1491378" y="591474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83" name="Straight Connector 1282">
              <a:extLst>
                <a:ext uri="{FF2B5EF4-FFF2-40B4-BE49-F238E27FC236}">
                  <a16:creationId xmlns:a16="http://schemas.microsoft.com/office/drawing/2014/main" id="{01269137-66C9-424F-831B-9AD8CFF5A8D3}"/>
                </a:ext>
              </a:extLst>
            </p:cNvPr>
            <p:cNvCxnSpPr/>
            <p:nvPr/>
          </p:nvCxnSpPr>
          <p:spPr>
            <a:xfrm>
              <a:off x="1537663" y="591474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84" name="Straight Connector 1283">
              <a:extLst>
                <a:ext uri="{FF2B5EF4-FFF2-40B4-BE49-F238E27FC236}">
                  <a16:creationId xmlns:a16="http://schemas.microsoft.com/office/drawing/2014/main" id="{4F802194-5EA0-7C4B-9F2E-FF985D288853}"/>
                </a:ext>
              </a:extLst>
            </p:cNvPr>
            <p:cNvCxnSpPr/>
            <p:nvPr/>
          </p:nvCxnSpPr>
          <p:spPr>
            <a:xfrm>
              <a:off x="1586051" y="591474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85" name="Straight Connector 1284">
              <a:extLst>
                <a:ext uri="{FF2B5EF4-FFF2-40B4-BE49-F238E27FC236}">
                  <a16:creationId xmlns:a16="http://schemas.microsoft.com/office/drawing/2014/main" id="{7114C761-A90B-0A45-91AC-F2838D8F7A07}"/>
                </a:ext>
              </a:extLst>
            </p:cNvPr>
            <p:cNvCxnSpPr/>
            <p:nvPr/>
          </p:nvCxnSpPr>
          <p:spPr>
            <a:xfrm>
              <a:off x="1632335" y="591474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286" name="Rectangle 1285">
              <a:extLst>
                <a:ext uri="{FF2B5EF4-FFF2-40B4-BE49-F238E27FC236}">
                  <a16:creationId xmlns:a16="http://schemas.microsoft.com/office/drawing/2014/main" id="{23551DFD-2450-A749-9356-FFD6E09F4298}"/>
                </a:ext>
              </a:extLst>
            </p:cNvPr>
            <p:cNvSpPr/>
            <p:nvPr/>
          </p:nvSpPr>
          <p:spPr>
            <a:xfrm>
              <a:off x="1359342" y="5884447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grpSp>
        <p:nvGrpSpPr>
          <p:cNvPr id="1287" name="Group 1286">
            <a:extLst>
              <a:ext uri="{FF2B5EF4-FFF2-40B4-BE49-F238E27FC236}">
                <a16:creationId xmlns:a16="http://schemas.microsoft.com/office/drawing/2014/main" id="{7F4750E7-1D88-7D40-BD94-76B8C0D8DAFE}"/>
              </a:ext>
            </a:extLst>
          </p:cNvPr>
          <p:cNvGrpSpPr/>
          <p:nvPr/>
        </p:nvGrpSpPr>
        <p:grpSpPr>
          <a:xfrm>
            <a:off x="449865" y="5577334"/>
            <a:ext cx="530064" cy="702847"/>
            <a:chOff x="449865" y="5330941"/>
            <a:chExt cx="530064" cy="702847"/>
          </a:xfrm>
        </p:grpSpPr>
        <p:sp>
          <p:nvSpPr>
            <p:cNvPr id="1288" name="Rectangle 1287">
              <a:extLst>
                <a:ext uri="{FF2B5EF4-FFF2-40B4-BE49-F238E27FC236}">
                  <a16:creationId xmlns:a16="http://schemas.microsoft.com/office/drawing/2014/main" id="{D97CE7DF-9BB9-8844-BC7B-71E4ADE3ADC4}"/>
                </a:ext>
              </a:extLst>
            </p:cNvPr>
            <p:cNvSpPr/>
            <p:nvPr/>
          </p:nvSpPr>
          <p:spPr>
            <a:xfrm>
              <a:off x="449865" y="5330941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89" name="Oval 1288">
              <a:extLst>
                <a:ext uri="{FF2B5EF4-FFF2-40B4-BE49-F238E27FC236}">
                  <a16:creationId xmlns:a16="http://schemas.microsoft.com/office/drawing/2014/main" id="{152E32C0-40CA-9146-90B5-8BB88D8DD22F}"/>
                </a:ext>
              </a:extLst>
            </p:cNvPr>
            <p:cNvSpPr/>
            <p:nvPr/>
          </p:nvSpPr>
          <p:spPr>
            <a:xfrm>
              <a:off x="860861" y="5394561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290" name="Straight Connector 1289">
              <a:extLst>
                <a:ext uri="{FF2B5EF4-FFF2-40B4-BE49-F238E27FC236}">
                  <a16:creationId xmlns:a16="http://schemas.microsoft.com/office/drawing/2014/main" id="{119A8B5A-2A69-744B-9A1F-273FF81FC9DC}"/>
                </a:ext>
              </a:extLst>
            </p:cNvPr>
            <p:cNvCxnSpPr/>
            <p:nvPr/>
          </p:nvCxnSpPr>
          <p:spPr>
            <a:xfrm>
              <a:off x="517137" y="538850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91" name="Straight Connector 1290">
              <a:extLst>
                <a:ext uri="{FF2B5EF4-FFF2-40B4-BE49-F238E27FC236}">
                  <a16:creationId xmlns:a16="http://schemas.microsoft.com/office/drawing/2014/main" id="{DD0E9AFD-18F4-DD41-AA50-FEC11C5452B4}"/>
                </a:ext>
              </a:extLst>
            </p:cNvPr>
            <p:cNvCxnSpPr/>
            <p:nvPr/>
          </p:nvCxnSpPr>
          <p:spPr>
            <a:xfrm>
              <a:off x="561317" y="538850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92" name="Straight Connector 1291">
              <a:extLst>
                <a:ext uri="{FF2B5EF4-FFF2-40B4-BE49-F238E27FC236}">
                  <a16:creationId xmlns:a16="http://schemas.microsoft.com/office/drawing/2014/main" id="{7D928D90-D10F-784A-8647-48A1731EE639}"/>
                </a:ext>
              </a:extLst>
            </p:cNvPr>
            <p:cNvCxnSpPr/>
            <p:nvPr/>
          </p:nvCxnSpPr>
          <p:spPr>
            <a:xfrm>
              <a:off x="607601" y="538850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93" name="Straight Connector 1292">
              <a:extLst>
                <a:ext uri="{FF2B5EF4-FFF2-40B4-BE49-F238E27FC236}">
                  <a16:creationId xmlns:a16="http://schemas.microsoft.com/office/drawing/2014/main" id="{5FAA7419-1281-0242-8609-09510DC0112B}"/>
                </a:ext>
              </a:extLst>
            </p:cNvPr>
            <p:cNvCxnSpPr/>
            <p:nvPr/>
          </p:nvCxnSpPr>
          <p:spPr>
            <a:xfrm>
              <a:off x="653886" y="538850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94" name="Straight Connector 1293">
              <a:extLst>
                <a:ext uri="{FF2B5EF4-FFF2-40B4-BE49-F238E27FC236}">
                  <a16:creationId xmlns:a16="http://schemas.microsoft.com/office/drawing/2014/main" id="{D043D316-F7E8-124F-A2E7-D0C1914FF630}"/>
                </a:ext>
              </a:extLst>
            </p:cNvPr>
            <p:cNvCxnSpPr/>
            <p:nvPr/>
          </p:nvCxnSpPr>
          <p:spPr>
            <a:xfrm>
              <a:off x="702274" y="538850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295" name="Straight Connector 1294">
              <a:extLst>
                <a:ext uri="{FF2B5EF4-FFF2-40B4-BE49-F238E27FC236}">
                  <a16:creationId xmlns:a16="http://schemas.microsoft.com/office/drawing/2014/main" id="{65714BBA-CD3C-9B4C-AF8F-48B671062A83}"/>
                </a:ext>
              </a:extLst>
            </p:cNvPr>
            <p:cNvCxnSpPr/>
            <p:nvPr/>
          </p:nvCxnSpPr>
          <p:spPr>
            <a:xfrm>
              <a:off x="748558" y="538850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296" name="Rectangle 1295">
              <a:extLst>
                <a:ext uri="{FF2B5EF4-FFF2-40B4-BE49-F238E27FC236}">
                  <a16:creationId xmlns:a16="http://schemas.microsoft.com/office/drawing/2014/main" id="{76879702-D774-BB40-A9D0-CBAD2370F4FD}"/>
                </a:ext>
              </a:extLst>
            </p:cNvPr>
            <p:cNvSpPr/>
            <p:nvPr/>
          </p:nvSpPr>
          <p:spPr>
            <a:xfrm>
              <a:off x="475565" y="5358207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97" name="Rectangle 1296">
              <a:extLst>
                <a:ext uri="{FF2B5EF4-FFF2-40B4-BE49-F238E27FC236}">
                  <a16:creationId xmlns:a16="http://schemas.microsoft.com/office/drawing/2014/main" id="{5E5DB68A-9972-464A-A422-E958DD0663A7}"/>
                </a:ext>
              </a:extLst>
            </p:cNvPr>
            <p:cNvSpPr/>
            <p:nvPr/>
          </p:nvSpPr>
          <p:spPr>
            <a:xfrm>
              <a:off x="449865" y="5506653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98" name="Oval 1297">
              <a:extLst>
                <a:ext uri="{FF2B5EF4-FFF2-40B4-BE49-F238E27FC236}">
                  <a16:creationId xmlns:a16="http://schemas.microsoft.com/office/drawing/2014/main" id="{0B6F4553-8476-D046-AE59-1D9F79D060D2}"/>
                </a:ext>
              </a:extLst>
            </p:cNvPr>
            <p:cNvSpPr/>
            <p:nvPr/>
          </p:nvSpPr>
          <p:spPr>
            <a:xfrm>
              <a:off x="860861" y="5570273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299" name="Straight Connector 1298">
              <a:extLst>
                <a:ext uri="{FF2B5EF4-FFF2-40B4-BE49-F238E27FC236}">
                  <a16:creationId xmlns:a16="http://schemas.microsoft.com/office/drawing/2014/main" id="{096265F8-3EB7-394E-AAAB-FBDEA48CEA79}"/>
                </a:ext>
              </a:extLst>
            </p:cNvPr>
            <p:cNvCxnSpPr/>
            <p:nvPr/>
          </p:nvCxnSpPr>
          <p:spPr>
            <a:xfrm>
              <a:off x="517137" y="5564214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00" name="Straight Connector 1299">
              <a:extLst>
                <a:ext uri="{FF2B5EF4-FFF2-40B4-BE49-F238E27FC236}">
                  <a16:creationId xmlns:a16="http://schemas.microsoft.com/office/drawing/2014/main" id="{B48248AF-264B-F94E-AABA-634C3D70F98B}"/>
                </a:ext>
              </a:extLst>
            </p:cNvPr>
            <p:cNvCxnSpPr/>
            <p:nvPr/>
          </p:nvCxnSpPr>
          <p:spPr>
            <a:xfrm>
              <a:off x="561317" y="5564214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01" name="Straight Connector 1300">
              <a:extLst>
                <a:ext uri="{FF2B5EF4-FFF2-40B4-BE49-F238E27FC236}">
                  <a16:creationId xmlns:a16="http://schemas.microsoft.com/office/drawing/2014/main" id="{237CE0F2-2C7F-6F46-8530-7576AA75B48E}"/>
                </a:ext>
              </a:extLst>
            </p:cNvPr>
            <p:cNvCxnSpPr/>
            <p:nvPr/>
          </p:nvCxnSpPr>
          <p:spPr>
            <a:xfrm>
              <a:off x="607601" y="5564214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02" name="Straight Connector 1301">
              <a:extLst>
                <a:ext uri="{FF2B5EF4-FFF2-40B4-BE49-F238E27FC236}">
                  <a16:creationId xmlns:a16="http://schemas.microsoft.com/office/drawing/2014/main" id="{6458D9B7-02A4-BC4D-A24F-B07EA9677BD4}"/>
                </a:ext>
              </a:extLst>
            </p:cNvPr>
            <p:cNvCxnSpPr/>
            <p:nvPr/>
          </p:nvCxnSpPr>
          <p:spPr>
            <a:xfrm>
              <a:off x="653886" y="5564214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03" name="Straight Connector 1302">
              <a:extLst>
                <a:ext uri="{FF2B5EF4-FFF2-40B4-BE49-F238E27FC236}">
                  <a16:creationId xmlns:a16="http://schemas.microsoft.com/office/drawing/2014/main" id="{CC54A8DC-00D9-694D-B10D-6C74B8EFEB73}"/>
                </a:ext>
              </a:extLst>
            </p:cNvPr>
            <p:cNvCxnSpPr/>
            <p:nvPr/>
          </p:nvCxnSpPr>
          <p:spPr>
            <a:xfrm>
              <a:off x="702274" y="5564214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04" name="Straight Connector 1303">
              <a:extLst>
                <a:ext uri="{FF2B5EF4-FFF2-40B4-BE49-F238E27FC236}">
                  <a16:creationId xmlns:a16="http://schemas.microsoft.com/office/drawing/2014/main" id="{898DEA2F-3C86-2E47-A849-97C33C7B2FA2}"/>
                </a:ext>
              </a:extLst>
            </p:cNvPr>
            <p:cNvCxnSpPr/>
            <p:nvPr/>
          </p:nvCxnSpPr>
          <p:spPr>
            <a:xfrm>
              <a:off x="748558" y="5564214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305" name="Rectangle 1304">
              <a:extLst>
                <a:ext uri="{FF2B5EF4-FFF2-40B4-BE49-F238E27FC236}">
                  <a16:creationId xmlns:a16="http://schemas.microsoft.com/office/drawing/2014/main" id="{F5610F62-B5A6-D24B-BD64-96E6DBA4C6B2}"/>
                </a:ext>
              </a:extLst>
            </p:cNvPr>
            <p:cNvSpPr/>
            <p:nvPr/>
          </p:nvSpPr>
          <p:spPr>
            <a:xfrm>
              <a:off x="475565" y="5533919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306" name="Rectangle 1305">
              <a:extLst>
                <a:ext uri="{FF2B5EF4-FFF2-40B4-BE49-F238E27FC236}">
                  <a16:creationId xmlns:a16="http://schemas.microsoft.com/office/drawing/2014/main" id="{65A12614-058E-DB4D-8926-319CD4DB6AA2}"/>
                </a:ext>
              </a:extLst>
            </p:cNvPr>
            <p:cNvSpPr/>
            <p:nvPr/>
          </p:nvSpPr>
          <p:spPr>
            <a:xfrm>
              <a:off x="449865" y="5682365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307" name="Oval 1306">
              <a:extLst>
                <a:ext uri="{FF2B5EF4-FFF2-40B4-BE49-F238E27FC236}">
                  <a16:creationId xmlns:a16="http://schemas.microsoft.com/office/drawing/2014/main" id="{7E08E939-9AB6-A246-8A79-039F7FD5E23B}"/>
                </a:ext>
              </a:extLst>
            </p:cNvPr>
            <p:cNvSpPr/>
            <p:nvPr/>
          </p:nvSpPr>
          <p:spPr>
            <a:xfrm>
              <a:off x="860861" y="5745985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308" name="Straight Connector 1307">
              <a:extLst>
                <a:ext uri="{FF2B5EF4-FFF2-40B4-BE49-F238E27FC236}">
                  <a16:creationId xmlns:a16="http://schemas.microsoft.com/office/drawing/2014/main" id="{DB46A563-C76C-8546-8DD4-CEE7EC296A84}"/>
                </a:ext>
              </a:extLst>
            </p:cNvPr>
            <p:cNvCxnSpPr/>
            <p:nvPr/>
          </p:nvCxnSpPr>
          <p:spPr>
            <a:xfrm>
              <a:off x="517137" y="5739926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09" name="Straight Connector 1308">
              <a:extLst>
                <a:ext uri="{FF2B5EF4-FFF2-40B4-BE49-F238E27FC236}">
                  <a16:creationId xmlns:a16="http://schemas.microsoft.com/office/drawing/2014/main" id="{CF7548B2-5D20-5148-B839-77855F1358BD}"/>
                </a:ext>
              </a:extLst>
            </p:cNvPr>
            <p:cNvCxnSpPr/>
            <p:nvPr/>
          </p:nvCxnSpPr>
          <p:spPr>
            <a:xfrm>
              <a:off x="561317" y="5739926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10" name="Straight Connector 1309">
              <a:extLst>
                <a:ext uri="{FF2B5EF4-FFF2-40B4-BE49-F238E27FC236}">
                  <a16:creationId xmlns:a16="http://schemas.microsoft.com/office/drawing/2014/main" id="{05AFB476-68AE-8A47-A937-A336B8C6149F}"/>
                </a:ext>
              </a:extLst>
            </p:cNvPr>
            <p:cNvCxnSpPr/>
            <p:nvPr/>
          </p:nvCxnSpPr>
          <p:spPr>
            <a:xfrm>
              <a:off x="607601" y="5739926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11" name="Straight Connector 1310">
              <a:extLst>
                <a:ext uri="{FF2B5EF4-FFF2-40B4-BE49-F238E27FC236}">
                  <a16:creationId xmlns:a16="http://schemas.microsoft.com/office/drawing/2014/main" id="{B00023B9-84FE-4B4F-AFD1-679252873F32}"/>
                </a:ext>
              </a:extLst>
            </p:cNvPr>
            <p:cNvCxnSpPr/>
            <p:nvPr/>
          </p:nvCxnSpPr>
          <p:spPr>
            <a:xfrm>
              <a:off x="653886" y="5739926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12" name="Straight Connector 1311">
              <a:extLst>
                <a:ext uri="{FF2B5EF4-FFF2-40B4-BE49-F238E27FC236}">
                  <a16:creationId xmlns:a16="http://schemas.microsoft.com/office/drawing/2014/main" id="{FB3D93D8-8684-4F42-98E0-C52002F71283}"/>
                </a:ext>
              </a:extLst>
            </p:cNvPr>
            <p:cNvCxnSpPr/>
            <p:nvPr/>
          </p:nvCxnSpPr>
          <p:spPr>
            <a:xfrm>
              <a:off x="702274" y="5739926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13" name="Straight Connector 1312">
              <a:extLst>
                <a:ext uri="{FF2B5EF4-FFF2-40B4-BE49-F238E27FC236}">
                  <a16:creationId xmlns:a16="http://schemas.microsoft.com/office/drawing/2014/main" id="{0FD19989-94E7-3D42-AE82-9F88135F7A1F}"/>
                </a:ext>
              </a:extLst>
            </p:cNvPr>
            <p:cNvCxnSpPr/>
            <p:nvPr/>
          </p:nvCxnSpPr>
          <p:spPr>
            <a:xfrm>
              <a:off x="748558" y="5739926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314" name="Rectangle 1313">
              <a:extLst>
                <a:ext uri="{FF2B5EF4-FFF2-40B4-BE49-F238E27FC236}">
                  <a16:creationId xmlns:a16="http://schemas.microsoft.com/office/drawing/2014/main" id="{D1FAB2EB-A283-9C4E-AA6B-3AC83AF081B9}"/>
                </a:ext>
              </a:extLst>
            </p:cNvPr>
            <p:cNvSpPr/>
            <p:nvPr/>
          </p:nvSpPr>
          <p:spPr>
            <a:xfrm>
              <a:off x="475565" y="5709631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315" name="Rectangle 1314">
              <a:extLst>
                <a:ext uri="{FF2B5EF4-FFF2-40B4-BE49-F238E27FC236}">
                  <a16:creationId xmlns:a16="http://schemas.microsoft.com/office/drawing/2014/main" id="{CE92B6EC-141C-EC4D-B259-8044212F0D87}"/>
                </a:ext>
              </a:extLst>
            </p:cNvPr>
            <p:cNvSpPr/>
            <p:nvPr/>
          </p:nvSpPr>
          <p:spPr>
            <a:xfrm>
              <a:off x="449865" y="5858076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316" name="Oval 1315">
              <a:extLst>
                <a:ext uri="{FF2B5EF4-FFF2-40B4-BE49-F238E27FC236}">
                  <a16:creationId xmlns:a16="http://schemas.microsoft.com/office/drawing/2014/main" id="{56F3FEBA-67D0-B144-B87E-C5D8C4A44710}"/>
                </a:ext>
              </a:extLst>
            </p:cNvPr>
            <p:cNvSpPr/>
            <p:nvPr/>
          </p:nvSpPr>
          <p:spPr>
            <a:xfrm>
              <a:off x="860861" y="5921696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317" name="Straight Connector 1316">
              <a:extLst>
                <a:ext uri="{FF2B5EF4-FFF2-40B4-BE49-F238E27FC236}">
                  <a16:creationId xmlns:a16="http://schemas.microsoft.com/office/drawing/2014/main" id="{C50B11C0-92E1-B643-AF54-82E76FA123D4}"/>
                </a:ext>
              </a:extLst>
            </p:cNvPr>
            <p:cNvCxnSpPr/>
            <p:nvPr/>
          </p:nvCxnSpPr>
          <p:spPr>
            <a:xfrm>
              <a:off x="517137" y="591563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18" name="Straight Connector 1317">
              <a:extLst>
                <a:ext uri="{FF2B5EF4-FFF2-40B4-BE49-F238E27FC236}">
                  <a16:creationId xmlns:a16="http://schemas.microsoft.com/office/drawing/2014/main" id="{B5D9DD21-0019-2049-A1D0-63E4A599D866}"/>
                </a:ext>
              </a:extLst>
            </p:cNvPr>
            <p:cNvCxnSpPr/>
            <p:nvPr/>
          </p:nvCxnSpPr>
          <p:spPr>
            <a:xfrm>
              <a:off x="561317" y="591563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19" name="Straight Connector 1318">
              <a:extLst>
                <a:ext uri="{FF2B5EF4-FFF2-40B4-BE49-F238E27FC236}">
                  <a16:creationId xmlns:a16="http://schemas.microsoft.com/office/drawing/2014/main" id="{8442FB50-6A30-0E47-91D9-28F8C151FEA7}"/>
                </a:ext>
              </a:extLst>
            </p:cNvPr>
            <p:cNvCxnSpPr/>
            <p:nvPr/>
          </p:nvCxnSpPr>
          <p:spPr>
            <a:xfrm>
              <a:off x="607601" y="591563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20" name="Straight Connector 1319">
              <a:extLst>
                <a:ext uri="{FF2B5EF4-FFF2-40B4-BE49-F238E27FC236}">
                  <a16:creationId xmlns:a16="http://schemas.microsoft.com/office/drawing/2014/main" id="{C0384AA1-D3FB-3247-8A81-EF8E5A54B45F}"/>
                </a:ext>
              </a:extLst>
            </p:cNvPr>
            <p:cNvCxnSpPr/>
            <p:nvPr/>
          </p:nvCxnSpPr>
          <p:spPr>
            <a:xfrm>
              <a:off x="653886" y="591563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21" name="Straight Connector 1320">
              <a:extLst>
                <a:ext uri="{FF2B5EF4-FFF2-40B4-BE49-F238E27FC236}">
                  <a16:creationId xmlns:a16="http://schemas.microsoft.com/office/drawing/2014/main" id="{325FF8AE-B134-664F-A18A-664116C92D56}"/>
                </a:ext>
              </a:extLst>
            </p:cNvPr>
            <p:cNvCxnSpPr/>
            <p:nvPr/>
          </p:nvCxnSpPr>
          <p:spPr>
            <a:xfrm>
              <a:off x="702274" y="591563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22" name="Straight Connector 1321">
              <a:extLst>
                <a:ext uri="{FF2B5EF4-FFF2-40B4-BE49-F238E27FC236}">
                  <a16:creationId xmlns:a16="http://schemas.microsoft.com/office/drawing/2014/main" id="{2E085570-05F0-BE4E-A006-430E6D942918}"/>
                </a:ext>
              </a:extLst>
            </p:cNvPr>
            <p:cNvCxnSpPr/>
            <p:nvPr/>
          </p:nvCxnSpPr>
          <p:spPr>
            <a:xfrm>
              <a:off x="748558" y="591563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323" name="Rectangle 1322">
              <a:extLst>
                <a:ext uri="{FF2B5EF4-FFF2-40B4-BE49-F238E27FC236}">
                  <a16:creationId xmlns:a16="http://schemas.microsoft.com/office/drawing/2014/main" id="{97D49A8E-8523-644D-963A-2DDA54943C95}"/>
                </a:ext>
              </a:extLst>
            </p:cNvPr>
            <p:cNvSpPr/>
            <p:nvPr/>
          </p:nvSpPr>
          <p:spPr>
            <a:xfrm>
              <a:off x="475565" y="5885342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cxnSp>
        <p:nvCxnSpPr>
          <p:cNvPr id="1324" name="Straight Connector 1323">
            <a:extLst>
              <a:ext uri="{FF2B5EF4-FFF2-40B4-BE49-F238E27FC236}">
                <a16:creationId xmlns:a16="http://schemas.microsoft.com/office/drawing/2014/main" id="{0A82283C-FAB4-0549-8423-D1044A1C4229}"/>
              </a:ext>
            </a:extLst>
          </p:cNvPr>
          <p:cNvCxnSpPr>
            <a:stCxn id="1680" idx="3"/>
            <a:endCxn id="1681" idx="1"/>
          </p:cNvCxnSpPr>
          <p:nvPr/>
        </p:nvCxnSpPr>
        <p:spPr>
          <a:xfrm flipV="1">
            <a:off x="4547470" y="4923238"/>
            <a:ext cx="347575" cy="3391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325" name="Straight Connector 1324">
            <a:extLst>
              <a:ext uri="{FF2B5EF4-FFF2-40B4-BE49-F238E27FC236}">
                <a16:creationId xmlns:a16="http://schemas.microsoft.com/office/drawing/2014/main" id="{27FD092B-175D-FA44-8301-EDE891677934}"/>
              </a:ext>
            </a:extLst>
          </p:cNvPr>
          <p:cNvCxnSpPr>
            <a:stCxn id="1681" idx="0"/>
            <a:endCxn id="1686" idx="2"/>
          </p:cNvCxnSpPr>
          <p:nvPr/>
        </p:nvCxnSpPr>
        <p:spPr>
          <a:xfrm flipH="1" flipV="1">
            <a:off x="3385524" y="3844489"/>
            <a:ext cx="1776205" cy="812035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326" name="Straight Connector 1325">
            <a:extLst>
              <a:ext uri="{FF2B5EF4-FFF2-40B4-BE49-F238E27FC236}">
                <a16:creationId xmlns:a16="http://schemas.microsoft.com/office/drawing/2014/main" id="{BE3A6675-CCD9-8542-BE9F-854E9FDC2CAD}"/>
              </a:ext>
            </a:extLst>
          </p:cNvPr>
          <p:cNvCxnSpPr>
            <a:stCxn id="1680" idx="0"/>
            <a:endCxn id="1687" idx="2"/>
          </p:cNvCxnSpPr>
          <p:nvPr/>
        </p:nvCxnSpPr>
        <p:spPr>
          <a:xfrm flipH="1" flipV="1">
            <a:off x="2492535" y="3844489"/>
            <a:ext cx="1788220" cy="815424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327" name="Straight Connector 1326">
            <a:extLst>
              <a:ext uri="{FF2B5EF4-FFF2-40B4-BE49-F238E27FC236}">
                <a16:creationId xmlns:a16="http://schemas.microsoft.com/office/drawing/2014/main" id="{BA02A72F-BC12-2443-8891-5E14E24BF043}"/>
              </a:ext>
            </a:extLst>
          </p:cNvPr>
          <p:cNvCxnSpPr>
            <a:stCxn id="1680" idx="0"/>
            <a:endCxn id="1686" idx="2"/>
          </p:cNvCxnSpPr>
          <p:nvPr/>
        </p:nvCxnSpPr>
        <p:spPr>
          <a:xfrm flipH="1" flipV="1">
            <a:off x="3385541" y="3844489"/>
            <a:ext cx="895231" cy="815424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328" name="Straight Connector 1327">
            <a:extLst>
              <a:ext uri="{FF2B5EF4-FFF2-40B4-BE49-F238E27FC236}">
                <a16:creationId xmlns:a16="http://schemas.microsoft.com/office/drawing/2014/main" id="{BA798419-5C94-C445-893E-9D7B8827293D}"/>
              </a:ext>
            </a:extLst>
          </p:cNvPr>
          <p:cNvCxnSpPr>
            <a:stCxn id="1681" idx="0"/>
            <a:endCxn id="1687" idx="2"/>
          </p:cNvCxnSpPr>
          <p:nvPr/>
        </p:nvCxnSpPr>
        <p:spPr>
          <a:xfrm flipH="1" flipV="1">
            <a:off x="2492537" y="3844489"/>
            <a:ext cx="2669195" cy="812035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329" name="Straight Connector 1328">
            <a:extLst>
              <a:ext uri="{FF2B5EF4-FFF2-40B4-BE49-F238E27FC236}">
                <a16:creationId xmlns:a16="http://schemas.microsoft.com/office/drawing/2014/main" id="{6A012DBA-6F9F-F94E-9EC9-94BFE9618112}"/>
              </a:ext>
            </a:extLst>
          </p:cNvPr>
          <p:cNvCxnSpPr>
            <a:stCxn id="1169" idx="0"/>
            <a:endCxn id="1687" idx="2"/>
          </p:cNvCxnSpPr>
          <p:nvPr/>
        </p:nvCxnSpPr>
        <p:spPr>
          <a:xfrm flipH="1" flipV="1">
            <a:off x="2492552" y="3844505"/>
            <a:ext cx="891465" cy="810511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330" name="Straight Connector 1329">
            <a:extLst>
              <a:ext uri="{FF2B5EF4-FFF2-40B4-BE49-F238E27FC236}">
                <a16:creationId xmlns:a16="http://schemas.microsoft.com/office/drawing/2014/main" id="{4C03585B-9212-5442-8030-D7515E321CE7}"/>
              </a:ext>
            </a:extLst>
          </p:cNvPr>
          <p:cNvCxnSpPr>
            <a:stCxn id="1169" idx="0"/>
            <a:endCxn id="1686" idx="2"/>
          </p:cNvCxnSpPr>
          <p:nvPr/>
        </p:nvCxnSpPr>
        <p:spPr>
          <a:xfrm flipV="1">
            <a:off x="3384003" y="3844505"/>
            <a:ext cx="1524" cy="810511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331" name="Straight Connector 1330">
            <a:extLst>
              <a:ext uri="{FF2B5EF4-FFF2-40B4-BE49-F238E27FC236}">
                <a16:creationId xmlns:a16="http://schemas.microsoft.com/office/drawing/2014/main" id="{E73B4E72-F95A-E44B-B6BA-68090C1B576A}"/>
              </a:ext>
            </a:extLst>
          </p:cNvPr>
          <p:cNvCxnSpPr>
            <a:stCxn id="1686" idx="2"/>
            <a:endCxn id="1168" idx="0"/>
          </p:cNvCxnSpPr>
          <p:nvPr/>
        </p:nvCxnSpPr>
        <p:spPr>
          <a:xfrm flipH="1">
            <a:off x="2492283" y="3844505"/>
            <a:ext cx="893244" cy="810511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332" name="Straight Connector 1331">
            <a:extLst>
              <a:ext uri="{FF2B5EF4-FFF2-40B4-BE49-F238E27FC236}">
                <a16:creationId xmlns:a16="http://schemas.microsoft.com/office/drawing/2014/main" id="{8227F5F0-47E7-B346-AAD8-8FE937C0C243}"/>
              </a:ext>
            </a:extLst>
          </p:cNvPr>
          <p:cNvCxnSpPr>
            <a:stCxn id="1168" idx="0"/>
            <a:endCxn id="1687" idx="2"/>
          </p:cNvCxnSpPr>
          <p:nvPr/>
        </p:nvCxnSpPr>
        <p:spPr>
          <a:xfrm flipV="1">
            <a:off x="2492297" y="3844505"/>
            <a:ext cx="255" cy="810511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333" name="Straight Connector 1332">
            <a:extLst>
              <a:ext uri="{FF2B5EF4-FFF2-40B4-BE49-F238E27FC236}">
                <a16:creationId xmlns:a16="http://schemas.microsoft.com/office/drawing/2014/main" id="{55B780C4-42C5-CC45-AD6B-B5D7F57D8A1B}"/>
              </a:ext>
            </a:extLst>
          </p:cNvPr>
          <p:cNvCxnSpPr>
            <a:stCxn id="1167" idx="0"/>
            <a:endCxn id="1686" idx="2"/>
          </p:cNvCxnSpPr>
          <p:nvPr/>
        </p:nvCxnSpPr>
        <p:spPr>
          <a:xfrm flipV="1">
            <a:off x="1598673" y="3844505"/>
            <a:ext cx="1786851" cy="810511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334" name="Straight Connector 1333">
            <a:extLst>
              <a:ext uri="{FF2B5EF4-FFF2-40B4-BE49-F238E27FC236}">
                <a16:creationId xmlns:a16="http://schemas.microsoft.com/office/drawing/2014/main" id="{1AE3A975-652B-F646-A6CB-8539B31A9AEA}"/>
              </a:ext>
            </a:extLst>
          </p:cNvPr>
          <p:cNvCxnSpPr>
            <a:stCxn id="1167" idx="0"/>
            <a:endCxn id="1687" idx="2"/>
          </p:cNvCxnSpPr>
          <p:nvPr/>
        </p:nvCxnSpPr>
        <p:spPr>
          <a:xfrm flipV="1">
            <a:off x="1598676" y="3844505"/>
            <a:ext cx="893861" cy="810511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335" name="Straight Connector 1334">
            <a:extLst>
              <a:ext uri="{FF2B5EF4-FFF2-40B4-BE49-F238E27FC236}">
                <a16:creationId xmlns:a16="http://schemas.microsoft.com/office/drawing/2014/main" id="{D6B1C417-27C7-A349-A1A3-0487D0AC25FC}"/>
              </a:ext>
            </a:extLst>
          </p:cNvPr>
          <p:cNvCxnSpPr>
            <a:stCxn id="1687" idx="2"/>
            <a:endCxn id="1166" idx="0"/>
          </p:cNvCxnSpPr>
          <p:nvPr/>
        </p:nvCxnSpPr>
        <p:spPr>
          <a:xfrm flipH="1">
            <a:off x="715115" y="3844505"/>
            <a:ext cx="1777420" cy="810511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336" name="Straight Connector 1335">
            <a:extLst>
              <a:ext uri="{FF2B5EF4-FFF2-40B4-BE49-F238E27FC236}">
                <a16:creationId xmlns:a16="http://schemas.microsoft.com/office/drawing/2014/main" id="{58855242-9CCB-6E4F-A079-169B8A0A7F38}"/>
              </a:ext>
            </a:extLst>
          </p:cNvPr>
          <p:cNvCxnSpPr>
            <a:stCxn id="1166" idx="0"/>
            <a:endCxn id="1686" idx="2"/>
          </p:cNvCxnSpPr>
          <p:nvPr/>
        </p:nvCxnSpPr>
        <p:spPr>
          <a:xfrm flipV="1">
            <a:off x="715132" y="3844505"/>
            <a:ext cx="2670409" cy="810511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337" name="Straight Connector 1336">
            <a:extLst>
              <a:ext uri="{FF2B5EF4-FFF2-40B4-BE49-F238E27FC236}">
                <a16:creationId xmlns:a16="http://schemas.microsoft.com/office/drawing/2014/main" id="{1E824750-0A72-4B46-8D81-9A14CAA68C47}"/>
              </a:ext>
            </a:extLst>
          </p:cNvPr>
          <p:cNvCxnSpPr>
            <a:stCxn id="1177" idx="0"/>
            <a:endCxn id="1169" idx="2"/>
          </p:cNvCxnSpPr>
          <p:nvPr/>
        </p:nvCxnSpPr>
        <p:spPr>
          <a:xfrm flipV="1">
            <a:off x="3380864" y="5188399"/>
            <a:ext cx="3153" cy="388400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338" name="Straight Connector 1337">
            <a:extLst>
              <a:ext uri="{FF2B5EF4-FFF2-40B4-BE49-F238E27FC236}">
                <a16:creationId xmlns:a16="http://schemas.microsoft.com/office/drawing/2014/main" id="{ECABAE0D-A4F7-B34B-AB39-0D0B11DE1D6A}"/>
              </a:ext>
            </a:extLst>
          </p:cNvPr>
          <p:cNvCxnSpPr>
            <a:stCxn id="1177" idx="0"/>
            <a:endCxn id="1168" idx="2"/>
          </p:cNvCxnSpPr>
          <p:nvPr/>
        </p:nvCxnSpPr>
        <p:spPr>
          <a:xfrm flipH="1" flipV="1">
            <a:off x="2492297" y="5188399"/>
            <a:ext cx="888567" cy="388400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339" name="Straight Connector 1338">
            <a:extLst>
              <a:ext uri="{FF2B5EF4-FFF2-40B4-BE49-F238E27FC236}">
                <a16:creationId xmlns:a16="http://schemas.microsoft.com/office/drawing/2014/main" id="{328632BA-6D6C-1142-A43B-E5E93BBFBF31}"/>
              </a:ext>
            </a:extLst>
          </p:cNvPr>
          <p:cNvCxnSpPr>
            <a:stCxn id="1214" idx="0"/>
            <a:endCxn id="1169" idx="2"/>
          </p:cNvCxnSpPr>
          <p:nvPr/>
        </p:nvCxnSpPr>
        <p:spPr>
          <a:xfrm flipV="1">
            <a:off x="2492696" y="5188399"/>
            <a:ext cx="891321" cy="388400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340" name="Straight Connector 1339">
            <a:extLst>
              <a:ext uri="{FF2B5EF4-FFF2-40B4-BE49-F238E27FC236}">
                <a16:creationId xmlns:a16="http://schemas.microsoft.com/office/drawing/2014/main" id="{51C92AE5-87F3-CD46-87A8-6FFFBF6EADF5}"/>
              </a:ext>
            </a:extLst>
          </p:cNvPr>
          <p:cNvCxnSpPr>
            <a:stCxn id="1214" idx="0"/>
            <a:endCxn id="1168" idx="2"/>
          </p:cNvCxnSpPr>
          <p:nvPr/>
        </p:nvCxnSpPr>
        <p:spPr>
          <a:xfrm flipH="1" flipV="1">
            <a:off x="2492297" y="5188399"/>
            <a:ext cx="399" cy="388400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grpSp>
        <p:nvGrpSpPr>
          <p:cNvPr id="1341" name="Group 1340">
            <a:extLst>
              <a:ext uri="{FF2B5EF4-FFF2-40B4-BE49-F238E27FC236}">
                <a16:creationId xmlns:a16="http://schemas.microsoft.com/office/drawing/2014/main" id="{E7C238FF-F631-454F-BBCB-FE1D847F5E71}"/>
              </a:ext>
            </a:extLst>
          </p:cNvPr>
          <p:cNvGrpSpPr/>
          <p:nvPr/>
        </p:nvGrpSpPr>
        <p:grpSpPr>
          <a:xfrm>
            <a:off x="4009420" y="5575103"/>
            <a:ext cx="530064" cy="702847"/>
            <a:chOff x="3115815" y="5330422"/>
            <a:chExt cx="530064" cy="702847"/>
          </a:xfrm>
        </p:grpSpPr>
        <p:sp>
          <p:nvSpPr>
            <p:cNvPr id="1342" name="Rectangle 1341">
              <a:extLst>
                <a:ext uri="{FF2B5EF4-FFF2-40B4-BE49-F238E27FC236}">
                  <a16:creationId xmlns:a16="http://schemas.microsoft.com/office/drawing/2014/main" id="{C331ABBF-B604-4B4F-8DC7-EF16183AC2D4}"/>
                </a:ext>
              </a:extLst>
            </p:cNvPr>
            <p:cNvSpPr/>
            <p:nvPr/>
          </p:nvSpPr>
          <p:spPr>
            <a:xfrm>
              <a:off x="3115815" y="5330422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343" name="Oval 1342">
              <a:extLst>
                <a:ext uri="{FF2B5EF4-FFF2-40B4-BE49-F238E27FC236}">
                  <a16:creationId xmlns:a16="http://schemas.microsoft.com/office/drawing/2014/main" id="{D6D5CE2B-37A7-E54E-A626-4E114FC72680}"/>
                </a:ext>
              </a:extLst>
            </p:cNvPr>
            <p:cNvSpPr/>
            <p:nvPr/>
          </p:nvSpPr>
          <p:spPr>
            <a:xfrm>
              <a:off x="3526811" y="5394042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344" name="Straight Connector 1343">
              <a:extLst>
                <a:ext uri="{FF2B5EF4-FFF2-40B4-BE49-F238E27FC236}">
                  <a16:creationId xmlns:a16="http://schemas.microsoft.com/office/drawing/2014/main" id="{AC72BEAD-7FDC-C84A-899D-78B91A2A5E26}"/>
                </a:ext>
              </a:extLst>
            </p:cNvPr>
            <p:cNvCxnSpPr/>
            <p:nvPr/>
          </p:nvCxnSpPr>
          <p:spPr>
            <a:xfrm>
              <a:off x="3183087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45" name="Straight Connector 1344">
              <a:extLst>
                <a:ext uri="{FF2B5EF4-FFF2-40B4-BE49-F238E27FC236}">
                  <a16:creationId xmlns:a16="http://schemas.microsoft.com/office/drawing/2014/main" id="{BBA2C25F-9550-954F-A560-0773845A878F}"/>
                </a:ext>
              </a:extLst>
            </p:cNvPr>
            <p:cNvCxnSpPr/>
            <p:nvPr/>
          </p:nvCxnSpPr>
          <p:spPr>
            <a:xfrm>
              <a:off x="3227267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46" name="Straight Connector 1345">
              <a:extLst>
                <a:ext uri="{FF2B5EF4-FFF2-40B4-BE49-F238E27FC236}">
                  <a16:creationId xmlns:a16="http://schemas.microsoft.com/office/drawing/2014/main" id="{83C762B8-58D4-FB44-B375-1854411DEF23}"/>
                </a:ext>
              </a:extLst>
            </p:cNvPr>
            <p:cNvCxnSpPr/>
            <p:nvPr/>
          </p:nvCxnSpPr>
          <p:spPr>
            <a:xfrm>
              <a:off x="3273551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47" name="Straight Connector 1346">
              <a:extLst>
                <a:ext uri="{FF2B5EF4-FFF2-40B4-BE49-F238E27FC236}">
                  <a16:creationId xmlns:a16="http://schemas.microsoft.com/office/drawing/2014/main" id="{9A771451-71BB-0046-8FEF-8120D81DA306}"/>
                </a:ext>
              </a:extLst>
            </p:cNvPr>
            <p:cNvCxnSpPr/>
            <p:nvPr/>
          </p:nvCxnSpPr>
          <p:spPr>
            <a:xfrm>
              <a:off x="3319836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48" name="Straight Connector 1347">
              <a:extLst>
                <a:ext uri="{FF2B5EF4-FFF2-40B4-BE49-F238E27FC236}">
                  <a16:creationId xmlns:a16="http://schemas.microsoft.com/office/drawing/2014/main" id="{64628DDF-5F0A-DC4E-BDF2-BE3272D5CDC3}"/>
                </a:ext>
              </a:extLst>
            </p:cNvPr>
            <p:cNvCxnSpPr/>
            <p:nvPr/>
          </p:nvCxnSpPr>
          <p:spPr>
            <a:xfrm>
              <a:off x="3368224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49" name="Straight Connector 1348">
              <a:extLst>
                <a:ext uri="{FF2B5EF4-FFF2-40B4-BE49-F238E27FC236}">
                  <a16:creationId xmlns:a16="http://schemas.microsoft.com/office/drawing/2014/main" id="{A512D78B-07EF-2447-8741-6FB382F8CBF5}"/>
                </a:ext>
              </a:extLst>
            </p:cNvPr>
            <p:cNvCxnSpPr/>
            <p:nvPr/>
          </p:nvCxnSpPr>
          <p:spPr>
            <a:xfrm>
              <a:off x="3414508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350" name="Rectangle 1349">
              <a:extLst>
                <a:ext uri="{FF2B5EF4-FFF2-40B4-BE49-F238E27FC236}">
                  <a16:creationId xmlns:a16="http://schemas.microsoft.com/office/drawing/2014/main" id="{49BD0A3A-1C7A-7049-BF73-2FEF364E257B}"/>
                </a:ext>
              </a:extLst>
            </p:cNvPr>
            <p:cNvSpPr/>
            <p:nvPr/>
          </p:nvSpPr>
          <p:spPr>
            <a:xfrm>
              <a:off x="3141515" y="5357688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351" name="Rectangle 1350">
              <a:extLst>
                <a:ext uri="{FF2B5EF4-FFF2-40B4-BE49-F238E27FC236}">
                  <a16:creationId xmlns:a16="http://schemas.microsoft.com/office/drawing/2014/main" id="{6B050C84-8170-2F44-B629-8B5CBF9E2A79}"/>
                </a:ext>
              </a:extLst>
            </p:cNvPr>
            <p:cNvSpPr/>
            <p:nvPr/>
          </p:nvSpPr>
          <p:spPr>
            <a:xfrm>
              <a:off x="3115815" y="5506134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352" name="Oval 1351">
              <a:extLst>
                <a:ext uri="{FF2B5EF4-FFF2-40B4-BE49-F238E27FC236}">
                  <a16:creationId xmlns:a16="http://schemas.microsoft.com/office/drawing/2014/main" id="{A1D58C0E-3126-754E-9BAF-C931E046F935}"/>
                </a:ext>
              </a:extLst>
            </p:cNvPr>
            <p:cNvSpPr/>
            <p:nvPr/>
          </p:nvSpPr>
          <p:spPr>
            <a:xfrm>
              <a:off x="3526811" y="5569754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353" name="Straight Connector 1352">
              <a:extLst>
                <a:ext uri="{FF2B5EF4-FFF2-40B4-BE49-F238E27FC236}">
                  <a16:creationId xmlns:a16="http://schemas.microsoft.com/office/drawing/2014/main" id="{04E4F5B6-65DA-F943-92AE-31F96DF24AEB}"/>
                </a:ext>
              </a:extLst>
            </p:cNvPr>
            <p:cNvCxnSpPr/>
            <p:nvPr/>
          </p:nvCxnSpPr>
          <p:spPr>
            <a:xfrm>
              <a:off x="3183087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54" name="Straight Connector 1353">
              <a:extLst>
                <a:ext uri="{FF2B5EF4-FFF2-40B4-BE49-F238E27FC236}">
                  <a16:creationId xmlns:a16="http://schemas.microsoft.com/office/drawing/2014/main" id="{FA69833F-3884-D347-A3CC-89F018A52F52}"/>
                </a:ext>
              </a:extLst>
            </p:cNvPr>
            <p:cNvCxnSpPr/>
            <p:nvPr/>
          </p:nvCxnSpPr>
          <p:spPr>
            <a:xfrm>
              <a:off x="3227267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55" name="Straight Connector 1354">
              <a:extLst>
                <a:ext uri="{FF2B5EF4-FFF2-40B4-BE49-F238E27FC236}">
                  <a16:creationId xmlns:a16="http://schemas.microsoft.com/office/drawing/2014/main" id="{D1087FFA-5818-5449-B641-42A757AAE61C}"/>
                </a:ext>
              </a:extLst>
            </p:cNvPr>
            <p:cNvCxnSpPr/>
            <p:nvPr/>
          </p:nvCxnSpPr>
          <p:spPr>
            <a:xfrm>
              <a:off x="3273551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56" name="Straight Connector 1355">
              <a:extLst>
                <a:ext uri="{FF2B5EF4-FFF2-40B4-BE49-F238E27FC236}">
                  <a16:creationId xmlns:a16="http://schemas.microsoft.com/office/drawing/2014/main" id="{569EB2E0-55F6-D740-A63F-F2824D035E66}"/>
                </a:ext>
              </a:extLst>
            </p:cNvPr>
            <p:cNvCxnSpPr/>
            <p:nvPr/>
          </p:nvCxnSpPr>
          <p:spPr>
            <a:xfrm>
              <a:off x="3319836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57" name="Straight Connector 1356">
              <a:extLst>
                <a:ext uri="{FF2B5EF4-FFF2-40B4-BE49-F238E27FC236}">
                  <a16:creationId xmlns:a16="http://schemas.microsoft.com/office/drawing/2014/main" id="{1823615E-78E3-3940-89C1-92A0947F7A25}"/>
                </a:ext>
              </a:extLst>
            </p:cNvPr>
            <p:cNvCxnSpPr/>
            <p:nvPr/>
          </p:nvCxnSpPr>
          <p:spPr>
            <a:xfrm>
              <a:off x="3368224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58" name="Straight Connector 1357">
              <a:extLst>
                <a:ext uri="{FF2B5EF4-FFF2-40B4-BE49-F238E27FC236}">
                  <a16:creationId xmlns:a16="http://schemas.microsoft.com/office/drawing/2014/main" id="{A825D701-4072-A040-BB55-B83F781A1040}"/>
                </a:ext>
              </a:extLst>
            </p:cNvPr>
            <p:cNvCxnSpPr/>
            <p:nvPr/>
          </p:nvCxnSpPr>
          <p:spPr>
            <a:xfrm>
              <a:off x="3414508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359" name="Rectangle 1358">
              <a:extLst>
                <a:ext uri="{FF2B5EF4-FFF2-40B4-BE49-F238E27FC236}">
                  <a16:creationId xmlns:a16="http://schemas.microsoft.com/office/drawing/2014/main" id="{DE5E306E-DE71-EB41-BE27-B2DD93150A7C}"/>
                </a:ext>
              </a:extLst>
            </p:cNvPr>
            <p:cNvSpPr/>
            <p:nvPr/>
          </p:nvSpPr>
          <p:spPr>
            <a:xfrm>
              <a:off x="3141515" y="5533400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360" name="Rectangle 1359">
              <a:extLst>
                <a:ext uri="{FF2B5EF4-FFF2-40B4-BE49-F238E27FC236}">
                  <a16:creationId xmlns:a16="http://schemas.microsoft.com/office/drawing/2014/main" id="{A7F693C5-521E-3D41-B90E-174022B9D19F}"/>
                </a:ext>
              </a:extLst>
            </p:cNvPr>
            <p:cNvSpPr/>
            <p:nvPr/>
          </p:nvSpPr>
          <p:spPr>
            <a:xfrm>
              <a:off x="3115815" y="5681846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361" name="Oval 1360">
              <a:extLst>
                <a:ext uri="{FF2B5EF4-FFF2-40B4-BE49-F238E27FC236}">
                  <a16:creationId xmlns:a16="http://schemas.microsoft.com/office/drawing/2014/main" id="{D32979B6-899D-E34D-B392-7383792705D3}"/>
                </a:ext>
              </a:extLst>
            </p:cNvPr>
            <p:cNvSpPr/>
            <p:nvPr/>
          </p:nvSpPr>
          <p:spPr>
            <a:xfrm>
              <a:off x="3526811" y="5745466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362" name="Straight Connector 1361">
              <a:extLst>
                <a:ext uri="{FF2B5EF4-FFF2-40B4-BE49-F238E27FC236}">
                  <a16:creationId xmlns:a16="http://schemas.microsoft.com/office/drawing/2014/main" id="{787D3BCE-BF2C-1942-AE56-D806E76E94B8}"/>
                </a:ext>
              </a:extLst>
            </p:cNvPr>
            <p:cNvCxnSpPr/>
            <p:nvPr/>
          </p:nvCxnSpPr>
          <p:spPr>
            <a:xfrm>
              <a:off x="3183087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63" name="Straight Connector 1362">
              <a:extLst>
                <a:ext uri="{FF2B5EF4-FFF2-40B4-BE49-F238E27FC236}">
                  <a16:creationId xmlns:a16="http://schemas.microsoft.com/office/drawing/2014/main" id="{F6DAA50E-C873-7741-AAA4-E5F700EC2838}"/>
                </a:ext>
              </a:extLst>
            </p:cNvPr>
            <p:cNvCxnSpPr/>
            <p:nvPr/>
          </p:nvCxnSpPr>
          <p:spPr>
            <a:xfrm>
              <a:off x="3227267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64" name="Straight Connector 1363">
              <a:extLst>
                <a:ext uri="{FF2B5EF4-FFF2-40B4-BE49-F238E27FC236}">
                  <a16:creationId xmlns:a16="http://schemas.microsoft.com/office/drawing/2014/main" id="{17BF80F3-8C6B-8348-A18F-3227363EB8D9}"/>
                </a:ext>
              </a:extLst>
            </p:cNvPr>
            <p:cNvCxnSpPr/>
            <p:nvPr/>
          </p:nvCxnSpPr>
          <p:spPr>
            <a:xfrm>
              <a:off x="3273551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65" name="Straight Connector 1364">
              <a:extLst>
                <a:ext uri="{FF2B5EF4-FFF2-40B4-BE49-F238E27FC236}">
                  <a16:creationId xmlns:a16="http://schemas.microsoft.com/office/drawing/2014/main" id="{94CAF22F-B985-B34E-BDDC-41C1D2F618EC}"/>
                </a:ext>
              </a:extLst>
            </p:cNvPr>
            <p:cNvCxnSpPr/>
            <p:nvPr/>
          </p:nvCxnSpPr>
          <p:spPr>
            <a:xfrm>
              <a:off x="3319836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66" name="Straight Connector 1365">
              <a:extLst>
                <a:ext uri="{FF2B5EF4-FFF2-40B4-BE49-F238E27FC236}">
                  <a16:creationId xmlns:a16="http://schemas.microsoft.com/office/drawing/2014/main" id="{9A7C5665-F294-1D4D-B725-54BA9C3AF01F}"/>
                </a:ext>
              </a:extLst>
            </p:cNvPr>
            <p:cNvCxnSpPr/>
            <p:nvPr/>
          </p:nvCxnSpPr>
          <p:spPr>
            <a:xfrm>
              <a:off x="3368224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67" name="Straight Connector 1366">
              <a:extLst>
                <a:ext uri="{FF2B5EF4-FFF2-40B4-BE49-F238E27FC236}">
                  <a16:creationId xmlns:a16="http://schemas.microsoft.com/office/drawing/2014/main" id="{AD24390A-8F04-8041-AD1E-F53936E13036}"/>
                </a:ext>
              </a:extLst>
            </p:cNvPr>
            <p:cNvCxnSpPr/>
            <p:nvPr/>
          </p:nvCxnSpPr>
          <p:spPr>
            <a:xfrm>
              <a:off x="3414508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368" name="Rectangle 1367">
              <a:extLst>
                <a:ext uri="{FF2B5EF4-FFF2-40B4-BE49-F238E27FC236}">
                  <a16:creationId xmlns:a16="http://schemas.microsoft.com/office/drawing/2014/main" id="{389DB346-3536-B947-BD4F-5A430BCFDC9A}"/>
                </a:ext>
              </a:extLst>
            </p:cNvPr>
            <p:cNvSpPr/>
            <p:nvPr/>
          </p:nvSpPr>
          <p:spPr>
            <a:xfrm>
              <a:off x="3141515" y="5709112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369" name="Rectangle 1368">
              <a:extLst>
                <a:ext uri="{FF2B5EF4-FFF2-40B4-BE49-F238E27FC236}">
                  <a16:creationId xmlns:a16="http://schemas.microsoft.com/office/drawing/2014/main" id="{CC58925C-990B-2E4F-ADB1-C47F626066BA}"/>
                </a:ext>
              </a:extLst>
            </p:cNvPr>
            <p:cNvSpPr/>
            <p:nvPr/>
          </p:nvSpPr>
          <p:spPr>
            <a:xfrm>
              <a:off x="3115815" y="5857557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370" name="Oval 1369">
              <a:extLst>
                <a:ext uri="{FF2B5EF4-FFF2-40B4-BE49-F238E27FC236}">
                  <a16:creationId xmlns:a16="http://schemas.microsoft.com/office/drawing/2014/main" id="{7AC48B80-FE3E-B94C-8573-74865DDDA2ED}"/>
                </a:ext>
              </a:extLst>
            </p:cNvPr>
            <p:cNvSpPr/>
            <p:nvPr/>
          </p:nvSpPr>
          <p:spPr>
            <a:xfrm>
              <a:off x="3526811" y="5921177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371" name="Straight Connector 1370">
              <a:extLst>
                <a:ext uri="{FF2B5EF4-FFF2-40B4-BE49-F238E27FC236}">
                  <a16:creationId xmlns:a16="http://schemas.microsoft.com/office/drawing/2014/main" id="{CD6F9814-54D3-3E4D-AA2E-B006A05A7B58}"/>
                </a:ext>
              </a:extLst>
            </p:cNvPr>
            <p:cNvCxnSpPr/>
            <p:nvPr/>
          </p:nvCxnSpPr>
          <p:spPr>
            <a:xfrm>
              <a:off x="3183087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72" name="Straight Connector 1371">
              <a:extLst>
                <a:ext uri="{FF2B5EF4-FFF2-40B4-BE49-F238E27FC236}">
                  <a16:creationId xmlns:a16="http://schemas.microsoft.com/office/drawing/2014/main" id="{945E2795-5FCA-6C4A-89B8-6B48642E55C8}"/>
                </a:ext>
              </a:extLst>
            </p:cNvPr>
            <p:cNvCxnSpPr/>
            <p:nvPr/>
          </p:nvCxnSpPr>
          <p:spPr>
            <a:xfrm>
              <a:off x="3227267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73" name="Straight Connector 1372">
              <a:extLst>
                <a:ext uri="{FF2B5EF4-FFF2-40B4-BE49-F238E27FC236}">
                  <a16:creationId xmlns:a16="http://schemas.microsoft.com/office/drawing/2014/main" id="{2C0C1DE1-53F5-F94E-8BAC-5F39650ECB55}"/>
                </a:ext>
              </a:extLst>
            </p:cNvPr>
            <p:cNvCxnSpPr/>
            <p:nvPr/>
          </p:nvCxnSpPr>
          <p:spPr>
            <a:xfrm>
              <a:off x="3273551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74" name="Straight Connector 1373">
              <a:extLst>
                <a:ext uri="{FF2B5EF4-FFF2-40B4-BE49-F238E27FC236}">
                  <a16:creationId xmlns:a16="http://schemas.microsoft.com/office/drawing/2014/main" id="{D2286766-F215-5346-90C8-F0E4E7D17CEF}"/>
                </a:ext>
              </a:extLst>
            </p:cNvPr>
            <p:cNvCxnSpPr/>
            <p:nvPr/>
          </p:nvCxnSpPr>
          <p:spPr>
            <a:xfrm>
              <a:off x="3319836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75" name="Straight Connector 1374">
              <a:extLst>
                <a:ext uri="{FF2B5EF4-FFF2-40B4-BE49-F238E27FC236}">
                  <a16:creationId xmlns:a16="http://schemas.microsoft.com/office/drawing/2014/main" id="{484A7FDD-8FDE-3C45-8055-62BA9507AE69}"/>
                </a:ext>
              </a:extLst>
            </p:cNvPr>
            <p:cNvCxnSpPr/>
            <p:nvPr/>
          </p:nvCxnSpPr>
          <p:spPr>
            <a:xfrm>
              <a:off x="3368224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76" name="Straight Connector 1375">
              <a:extLst>
                <a:ext uri="{FF2B5EF4-FFF2-40B4-BE49-F238E27FC236}">
                  <a16:creationId xmlns:a16="http://schemas.microsoft.com/office/drawing/2014/main" id="{3462C3D6-58A4-194B-B62E-A17843817018}"/>
                </a:ext>
              </a:extLst>
            </p:cNvPr>
            <p:cNvCxnSpPr/>
            <p:nvPr/>
          </p:nvCxnSpPr>
          <p:spPr>
            <a:xfrm>
              <a:off x="3414508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377" name="Rectangle 1376">
              <a:extLst>
                <a:ext uri="{FF2B5EF4-FFF2-40B4-BE49-F238E27FC236}">
                  <a16:creationId xmlns:a16="http://schemas.microsoft.com/office/drawing/2014/main" id="{FD29247C-B0B0-FF4F-AEB2-AFC5118033B0}"/>
                </a:ext>
              </a:extLst>
            </p:cNvPr>
            <p:cNvSpPr/>
            <p:nvPr/>
          </p:nvSpPr>
          <p:spPr>
            <a:xfrm>
              <a:off x="3141515" y="5884823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cxnSp>
        <p:nvCxnSpPr>
          <p:cNvPr id="1378" name="Straight Connector 1377">
            <a:extLst>
              <a:ext uri="{FF2B5EF4-FFF2-40B4-BE49-F238E27FC236}">
                <a16:creationId xmlns:a16="http://schemas.microsoft.com/office/drawing/2014/main" id="{D7C3178F-0BF6-3A41-A8DA-9FFBF8ECBD05}"/>
              </a:ext>
            </a:extLst>
          </p:cNvPr>
          <p:cNvCxnSpPr>
            <a:stCxn id="1342" idx="0"/>
            <a:endCxn id="1680" idx="2"/>
          </p:cNvCxnSpPr>
          <p:nvPr/>
        </p:nvCxnSpPr>
        <p:spPr>
          <a:xfrm flipV="1">
            <a:off x="4274469" y="5193329"/>
            <a:ext cx="6303" cy="381775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379" name="Straight Connector 1378">
            <a:extLst>
              <a:ext uri="{FF2B5EF4-FFF2-40B4-BE49-F238E27FC236}">
                <a16:creationId xmlns:a16="http://schemas.microsoft.com/office/drawing/2014/main" id="{C9C994CF-E937-E646-BDAA-F78DAA1A5A45}"/>
              </a:ext>
            </a:extLst>
          </p:cNvPr>
          <p:cNvCxnSpPr>
            <a:stCxn id="1342" idx="0"/>
            <a:endCxn id="1681" idx="2"/>
          </p:cNvCxnSpPr>
          <p:nvPr/>
        </p:nvCxnSpPr>
        <p:spPr>
          <a:xfrm flipV="1">
            <a:off x="4274452" y="5189923"/>
            <a:ext cx="887277" cy="385164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pic>
        <p:nvPicPr>
          <p:cNvPr id="1380" name="Picture 1379">
            <a:extLst>
              <a:ext uri="{FF2B5EF4-FFF2-40B4-BE49-F238E27FC236}">
                <a16:creationId xmlns:a16="http://schemas.microsoft.com/office/drawing/2014/main" id="{46CEFF25-1E6F-EB42-9BC3-2861A97D3F5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001" y="3388281"/>
            <a:ext cx="325299" cy="325299"/>
          </a:xfrm>
          <a:prstGeom prst="rect">
            <a:avLst/>
          </a:prstGeom>
        </p:spPr>
      </p:pic>
      <p:pic>
        <p:nvPicPr>
          <p:cNvPr id="1381" name="Picture 1380">
            <a:extLst>
              <a:ext uri="{FF2B5EF4-FFF2-40B4-BE49-F238E27FC236}">
                <a16:creationId xmlns:a16="http://schemas.microsoft.com/office/drawing/2014/main" id="{BDABECB3-60F5-744C-B4E7-7B10D328BD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1137" y="3591479"/>
            <a:ext cx="325299" cy="325299"/>
          </a:xfrm>
          <a:prstGeom prst="rect">
            <a:avLst/>
          </a:prstGeom>
        </p:spPr>
      </p:pic>
      <p:cxnSp>
        <p:nvCxnSpPr>
          <p:cNvPr id="1382" name="Straight Connector 1381">
            <a:extLst>
              <a:ext uri="{FF2B5EF4-FFF2-40B4-BE49-F238E27FC236}">
                <a16:creationId xmlns:a16="http://schemas.microsoft.com/office/drawing/2014/main" id="{D3117AD1-ECD2-4040-B255-FF4F15F2980C}"/>
              </a:ext>
            </a:extLst>
          </p:cNvPr>
          <p:cNvCxnSpPr>
            <a:stCxn id="1380" idx="2"/>
            <a:endCxn id="1680" idx="0"/>
          </p:cNvCxnSpPr>
          <p:nvPr/>
        </p:nvCxnSpPr>
        <p:spPr>
          <a:xfrm flipH="1">
            <a:off x="4280756" y="3713577"/>
            <a:ext cx="968893" cy="946336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383" name="Straight Connector 1382">
            <a:extLst>
              <a:ext uri="{FF2B5EF4-FFF2-40B4-BE49-F238E27FC236}">
                <a16:creationId xmlns:a16="http://schemas.microsoft.com/office/drawing/2014/main" id="{03F0D6F8-D327-7B42-B2C7-8EB2D41FB517}"/>
              </a:ext>
            </a:extLst>
          </p:cNvPr>
          <p:cNvCxnSpPr>
            <a:stCxn id="1381" idx="2"/>
            <a:endCxn id="1681" idx="0"/>
          </p:cNvCxnSpPr>
          <p:nvPr/>
        </p:nvCxnSpPr>
        <p:spPr>
          <a:xfrm flipH="1">
            <a:off x="5161729" y="3916777"/>
            <a:ext cx="512059" cy="739747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pic>
        <p:nvPicPr>
          <p:cNvPr id="1384" name="Picture 1383">
            <a:extLst>
              <a:ext uri="{FF2B5EF4-FFF2-40B4-BE49-F238E27FC236}">
                <a16:creationId xmlns:a16="http://schemas.microsoft.com/office/drawing/2014/main" id="{FAF4FF18-F8FB-D14B-A809-A224A2173A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657" y="3591479"/>
            <a:ext cx="325299" cy="325299"/>
          </a:xfrm>
          <a:prstGeom prst="rect">
            <a:avLst/>
          </a:prstGeom>
        </p:spPr>
      </p:pic>
      <p:pic>
        <p:nvPicPr>
          <p:cNvPr id="1385" name="Picture 1384">
            <a:extLst>
              <a:ext uri="{FF2B5EF4-FFF2-40B4-BE49-F238E27FC236}">
                <a16:creationId xmlns:a16="http://schemas.microsoft.com/office/drawing/2014/main" id="{716D67DE-321F-1A4B-AEAC-102E6334A8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441" y="3388281"/>
            <a:ext cx="325299" cy="325299"/>
          </a:xfrm>
          <a:prstGeom prst="rect">
            <a:avLst/>
          </a:prstGeom>
        </p:spPr>
      </p:pic>
      <p:pic>
        <p:nvPicPr>
          <p:cNvPr id="1386" name="Picture 1385">
            <a:extLst>
              <a:ext uri="{FF2B5EF4-FFF2-40B4-BE49-F238E27FC236}">
                <a16:creationId xmlns:a16="http://schemas.microsoft.com/office/drawing/2014/main" id="{A2DBC167-D978-AC41-BAB9-37AC6D2740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5200" y="4654999"/>
            <a:ext cx="533400" cy="533400"/>
          </a:xfrm>
          <a:prstGeom prst="rect">
            <a:avLst/>
          </a:prstGeom>
        </p:spPr>
      </p:pic>
      <p:pic>
        <p:nvPicPr>
          <p:cNvPr id="1387" name="Picture 1386">
            <a:extLst>
              <a:ext uri="{FF2B5EF4-FFF2-40B4-BE49-F238E27FC236}">
                <a16:creationId xmlns:a16="http://schemas.microsoft.com/office/drawing/2014/main" id="{672645CD-83A4-2A43-8FAB-5D06E604C4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6920" y="4654999"/>
            <a:ext cx="533400" cy="533400"/>
          </a:xfrm>
          <a:prstGeom prst="rect">
            <a:avLst/>
          </a:prstGeom>
        </p:spPr>
      </p:pic>
      <p:cxnSp>
        <p:nvCxnSpPr>
          <p:cNvPr id="1388" name="Straight Connector 1387">
            <a:extLst>
              <a:ext uri="{FF2B5EF4-FFF2-40B4-BE49-F238E27FC236}">
                <a16:creationId xmlns:a16="http://schemas.microsoft.com/office/drawing/2014/main" id="{A671FA5E-DAF2-BC46-85AA-930215AE15C5}"/>
              </a:ext>
            </a:extLst>
          </p:cNvPr>
          <p:cNvCxnSpPr>
            <a:stCxn id="1683" idx="1"/>
            <a:endCxn id="1682" idx="3"/>
          </p:cNvCxnSpPr>
          <p:nvPr/>
        </p:nvCxnSpPr>
        <p:spPr>
          <a:xfrm flipH="1">
            <a:off x="7321835" y="4920213"/>
            <a:ext cx="351808" cy="3011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389" name="Straight Connector 1388">
            <a:extLst>
              <a:ext uri="{FF2B5EF4-FFF2-40B4-BE49-F238E27FC236}">
                <a16:creationId xmlns:a16="http://schemas.microsoft.com/office/drawing/2014/main" id="{8FD97FBB-2119-2449-B6A2-A76F2FB963CF}"/>
              </a:ext>
            </a:extLst>
          </p:cNvPr>
          <p:cNvCxnSpPr>
            <a:stCxn id="1433" idx="3"/>
            <a:endCxn id="1434" idx="1"/>
          </p:cNvCxnSpPr>
          <p:nvPr/>
        </p:nvCxnSpPr>
        <p:spPr>
          <a:xfrm>
            <a:off x="9098600" y="4926613"/>
            <a:ext cx="358320" cy="0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grpSp>
        <p:nvGrpSpPr>
          <p:cNvPr id="1390" name="Group 1389">
            <a:extLst>
              <a:ext uri="{FF2B5EF4-FFF2-40B4-BE49-F238E27FC236}">
                <a16:creationId xmlns:a16="http://schemas.microsoft.com/office/drawing/2014/main" id="{28978779-F5D2-C946-A382-11F172AFF9F8}"/>
              </a:ext>
            </a:extLst>
          </p:cNvPr>
          <p:cNvGrpSpPr/>
          <p:nvPr/>
        </p:nvGrpSpPr>
        <p:grpSpPr>
          <a:xfrm>
            <a:off x="9455435" y="5582349"/>
            <a:ext cx="530064" cy="702847"/>
            <a:chOff x="3115815" y="5330422"/>
            <a:chExt cx="530064" cy="702847"/>
          </a:xfrm>
        </p:grpSpPr>
        <p:sp>
          <p:nvSpPr>
            <p:cNvPr id="1391" name="Rectangle 1390">
              <a:extLst>
                <a:ext uri="{FF2B5EF4-FFF2-40B4-BE49-F238E27FC236}">
                  <a16:creationId xmlns:a16="http://schemas.microsoft.com/office/drawing/2014/main" id="{837D369A-C863-AB48-A02E-4CABB64B9A6C}"/>
                </a:ext>
              </a:extLst>
            </p:cNvPr>
            <p:cNvSpPr/>
            <p:nvPr/>
          </p:nvSpPr>
          <p:spPr>
            <a:xfrm>
              <a:off x="3115815" y="5330422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392" name="Oval 1391">
              <a:extLst>
                <a:ext uri="{FF2B5EF4-FFF2-40B4-BE49-F238E27FC236}">
                  <a16:creationId xmlns:a16="http://schemas.microsoft.com/office/drawing/2014/main" id="{971F9364-6279-B34F-82C4-66402DB017D3}"/>
                </a:ext>
              </a:extLst>
            </p:cNvPr>
            <p:cNvSpPr/>
            <p:nvPr/>
          </p:nvSpPr>
          <p:spPr>
            <a:xfrm>
              <a:off x="3526811" y="5394042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393" name="Straight Connector 1392">
              <a:extLst>
                <a:ext uri="{FF2B5EF4-FFF2-40B4-BE49-F238E27FC236}">
                  <a16:creationId xmlns:a16="http://schemas.microsoft.com/office/drawing/2014/main" id="{138609DC-3394-1A4A-88C9-BD471D479E90}"/>
                </a:ext>
              </a:extLst>
            </p:cNvPr>
            <p:cNvCxnSpPr/>
            <p:nvPr/>
          </p:nvCxnSpPr>
          <p:spPr>
            <a:xfrm>
              <a:off x="3183087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94" name="Straight Connector 1393">
              <a:extLst>
                <a:ext uri="{FF2B5EF4-FFF2-40B4-BE49-F238E27FC236}">
                  <a16:creationId xmlns:a16="http://schemas.microsoft.com/office/drawing/2014/main" id="{D768B32D-8C0A-CF4B-86EB-56788F2C3897}"/>
                </a:ext>
              </a:extLst>
            </p:cNvPr>
            <p:cNvCxnSpPr/>
            <p:nvPr/>
          </p:nvCxnSpPr>
          <p:spPr>
            <a:xfrm>
              <a:off x="3227267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95" name="Straight Connector 1394">
              <a:extLst>
                <a:ext uri="{FF2B5EF4-FFF2-40B4-BE49-F238E27FC236}">
                  <a16:creationId xmlns:a16="http://schemas.microsoft.com/office/drawing/2014/main" id="{3D847A53-089F-984A-9325-857587E02678}"/>
                </a:ext>
              </a:extLst>
            </p:cNvPr>
            <p:cNvCxnSpPr/>
            <p:nvPr/>
          </p:nvCxnSpPr>
          <p:spPr>
            <a:xfrm>
              <a:off x="3273551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96" name="Straight Connector 1395">
              <a:extLst>
                <a:ext uri="{FF2B5EF4-FFF2-40B4-BE49-F238E27FC236}">
                  <a16:creationId xmlns:a16="http://schemas.microsoft.com/office/drawing/2014/main" id="{DD1537AF-5A13-0C4C-A842-47E2BA5F2946}"/>
                </a:ext>
              </a:extLst>
            </p:cNvPr>
            <p:cNvCxnSpPr/>
            <p:nvPr/>
          </p:nvCxnSpPr>
          <p:spPr>
            <a:xfrm>
              <a:off x="3319836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97" name="Straight Connector 1396">
              <a:extLst>
                <a:ext uri="{FF2B5EF4-FFF2-40B4-BE49-F238E27FC236}">
                  <a16:creationId xmlns:a16="http://schemas.microsoft.com/office/drawing/2014/main" id="{B2FD5522-D738-0A47-8604-555BFD0FB65D}"/>
                </a:ext>
              </a:extLst>
            </p:cNvPr>
            <p:cNvCxnSpPr/>
            <p:nvPr/>
          </p:nvCxnSpPr>
          <p:spPr>
            <a:xfrm>
              <a:off x="3368224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398" name="Straight Connector 1397">
              <a:extLst>
                <a:ext uri="{FF2B5EF4-FFF2-40B4-BE49-F238E27FC236}">
                  <a16:creationId xmlns:a16="http://schemas.microsoft.com/office/drawing/2014/main" id="{C789EC59-B470-C649-BABE-AF787014E750}"/>
                </a:ext>
              </a:extLst>
            </p:cNvPr>
            <p:cNvCxnSpPr/>
            <p:nvPr/>
          </p:nvCxnSpPr>
          <p:spPr>
            <a:xfrm>
              <a:off x="3414508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399" name="Rectangle 1398">
              <a:extLst>
                <a:ext uri="{FF2B5EF4-FFF2-40B4-BE49-F238E27FC236}">
                  <a16:creationId xmlns:a16="http://schemas.microsoft.com/office/drawing/2014/main" id="{865434CC-771C-DB4C-909C-A71F828ECF2D}"/>
                </a:ext>
              </a:extLst>
            </p:cNvPr>
            <p:cNvSpPr/>
            <p:nvPr/>
          </p:nvSpPr>
          <p:spPr>
            <a:xfrm>
              <a:off x="3141515" y="5357688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00" name="Rectangle 1399">
              <a:extLst>
                <a:ext uri="{FF2B5EF4-FFF2-40B4-BE49-F238E27FC236}">
                  <a16:creationId xmlns:a16="http://schemas.microsoft.com/office/drawing/2014/main" id="{8920BADF-DF9C-3E48-A61F-63A11FC8D286}"/>
                </a:ext>
              </a:extLst>
            </p:cNvPr>
            <p:cNvSpPr/>
            <p:nvPr/>
          </p:nvSpPr>
          <p:spPr>
            <a:xfrm>
              <a:off x="3115815" y="5506134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01" name="Oval 1400">
              <a:extLst>
                <a:ext uri="{FF2B5EF4-FFF2-40B4-BE49-F238E27FC236}">
                  <a16:creationId xmlns:a16="http://schemas.microsoft.com/office/drawing/2014/main" id="{78DC572D-AFEE-3748-97E3-41DA8D89E79A}"/>
                </a:ext>
              </a:extLst>
            </p:cNvPr>
            <p:cNvSpPr/>
            <p:nvPr/>
          </p:nvSpPr>
          <p:spPr>
            <a:xfrm>
              <a:off x="3526811" y="5569754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402" name="Straight Connector 1401">
              <a:extLst>
                <a:ext uri="{FF2B5EF4-FFF2-40B4-BE49-F238E27FC236}">
                  <a16:creationId xmlns:a16="http://schemas.microsoft.com/office/drawing/2014/main" id="{C8ADCFA7-D9BA-E049-A35B-1A25867969E2}"/>
                </a:ext>
              </a:extLst>
            </p:cNvPr>
            <p:cNvCxnSpPr/>
            <p:nvPr/>
          </p:nvCxnSpPr>
          <p:spPr>
            <a:xfrm>
              <a:off x="3183087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03" name="Straight Connector 1402">
              <a:extLst>
                <a:ext uri="{FF2B5EF4-FFF2-40B4-BE49-F238E27FC236}">
                  <a16:creationId xmlns:a16="http://schemas.microsoft.com/office/drawing/2014/main" id="{5E01D4C4-240C-544C-A07F-5DA647BA3976}"/>
                </a:ext>
              </a:extLst>
            </p:cNvPr>
            <p:cNvCxnSpPr/>
            <p:nvPr/>
          </p:nvCxnSpPr>
          <p:spPr>
            <a:xfrm>
              <a:off x="3227267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04" name="Straight Connector 1403">
              <a:extLst>
                <a:ext uri="{FF2B5EF4-FFF2-40B4-BE49-F238E27FC236}">
                  <a16:creationId xmlns:a16="http://schemas.microsoft.com/office/drawing/2014/main" id="{4D013431-D641-3B42-951F-9C1A61045D35}"/>
                </a:ext>
              </a:extLst>
            </p:cNvPr>
            <p:cNvCxnSpPr/>
            <p:nvPr/>
          </p:nvCxnSpPr>
          <p:spPr>
            <a:xfrm>
              <a:off x="3273551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05" name="Straight Connector 1404">
              <a:extLst>
                <a:ext uri="{FF2B5EF4-FFF2-40B4-BE49-F238E27FC236}">
                  <a16:creationId xmlns:a16="http://schemas.microsoft.com/office/drawing/2014/main" id="{BA77B141-BBCD-D149-BDA2-FDD69B999A43}"/>
                </a:ext>
              </a:extLst>
            </p:cNvPr>
            <p:cNvCxnSpPr/>
            <p:nvPr/>
          </p:nvCxnSpPr>
          <p:spPr>
            <a:xfrm>
              <a:off x="3319836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06" name="Straight Connector 1405">
              <a:extLst>
                <a:ext uri="{FF2B5EF4-FFF2-40B4-BE49-F238E27FC236}">
                  <a16:creationId xmlns:a16="http://schemas.microsoft.com/office/drawing/2014/main" id="{7A564D0D-68B4-6749-AD9D-5CFA63E0A521}"/>
                </a:ext>
              </a:extLst>
            </p:cNvPr>
            <p:cNvCxnSpPr/>
            <p:nvPr/>
          </p:nvCxnSpPr>
          <p:spPr>
            <a:xfrm>
              <a:off x="3368224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07" name="Straight Connector 1406">
              <a:extLst>
                <a:ext uri="{FF2B5EF4-FFF2-40B4-BE49-F238E27FC236}">
                  <a16:creationId xmlns:a16="http://schemas.microsoft.com/office/drawing/2014/main" id="{FB30B9B5-72AB-7943-8D61-5D436C2A7482}"/>
                </a:ext>
              </a:extLst>
            </p:cNvPr>
            <p:cNvCxnSpPr/>
            <p:nvPr/>
          </p:nvCxnSpPr>
          <p:spPr>
            <a:xfrm>
              <a:off x="3414508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408" name="Rectangle 1407">
              <a:extLst>
                <a:ext uri="{FF2B5EF4-FFF2-40B4-BE49-F238E27FC236}">
                  <a16:creationId xmlns:a16="http://schemas.microsoft.com/office/drawing/2014/main" id="{79DB7763-562D-464D-A229-751795B1246E}"/>
                </a:ext>
              </a:extLst>
            </p:cNvPr>
            <p:cNvSpPr/>
            <p:nvPr/>
          </p:nvSpPr>
          <p:spPr>
            <a:xfrm>
              <a:off x="3141515" y="5533400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09" name="Rectangle 1408">
              <a:extLst>
                <a:ext uri="{FF2B5EF4-FFF2-40B4-BE49-F238E27FC236}">
                  <a16:creationId xmlns:a16="http://schemas.microsoft.com/office/drawing/2014/main" id="{41B681CE-63F8-0F4B-80C6-2D1F6242A22C}"/>
                </a:ext>
              </a:extLst>
            </p:cNvPr>
            <p:cNvSpPr/>
            <p:nvPr/>
          </p:nvSpPr>
          <p:spPr>
            <a:xfrm>
              <a:off x="3115815" y="5681846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10" name="Oval 1409">
              <a:extLst>
                <a:ext uri="{FF2B5EF4-FFF2-40B4-BE49-F238E27FC236}">
                  <a16:creationId xmlns:a16="http://schemas.microsoft.com/office/drawing/2014/main" id="{76481F3C-6424-7A4E-953D-941B37C8350D}"/>
                </a:ext>
              </a:extLst>
            </p:cNvPr>
            <p:cNvSpPr/>
            <p:nvPr/>
          </p:nvSpPr>
          <p:spPr>
            <a:xfrm>
              <a:off x="3526811" y="5745466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411" name="Straight Connector 1410">
              <a:extLst>
                <a:ext uri="{FF2B5EF4-FFF2-40B4-BE49-F238E27FC236}">
                  <a16:creationId xmlns:a16="http://schemas.microsoft.com/office/drawing/2014/main" id="{D3030679-6C78-3F48-A810-E1C02BD053B2}"/>
                </a:ext>
              </a:extLst>
            </p:cNvPr>
            <p:cNvCxnSpPr/>
            <p:nvPr/>
          </p:nvCxnSpPr>
          <p:spPr>
            <a:xfrm>
              <a:off x="3183087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12" name="Straight Connector 1411">
              <a:extLst>
                <a:ext uri="{FF2B5EF4-FFF2-40B4-BE49-F238E27FC236}">
                  <a16:creationId xmlns:a16="http://schemas.microsoft.com/office/drawing/2014/main" id="{CAF512E2-0B09-7A47-9F4F-631F079BCE4F}"/>
                </a:ext>
              </a:extLst>
            </p:cNvPr>
            <p:cNvCxnSpPr/>
            <p:nvPr/>
          </p:nvCxnSpPr>
          <p:spPr>
            <a:xfrm>
              <a:off x="3227267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13" name="Straight Connector 1412">
              <a:extLst>
                <a:ext uri="{FF2B5EF4-FFF2-40B4-BE49-F238E27FC236}">
                  <a16:creationId xmlns:a16="http://schemas.microsoft.com/office/drawing/2014/main" id="{E5747E57-676C-5B44-860F-6BFADD4C1559}"/>
                </a:ext>
              </a:extLst>
            </p:cNvPr>
            <p:cNvCxnSpPr/>
            <p:nvPr/>
          </p:nvCxnSpPr>
          <p:spPr>
            <a:xfrm>
              <a:off x="3273551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14" name="Straight Connector 1413">
              <a:extLst>
                <a:ext uri="{FF2B5EF4-FFF2-40B4-BE49-F238E27FC236}">
                  <a16:creationId xmlns:a16="http://schemas.microsoft.com/office/drawing/2014/main" id="{52C6A055-942B-DA47-9D88-7AE8C38AA521}"/>
                </a:ext>
              </a:extLst>
            </p:cNvPr>
            <p:cNvCxnSpPr/>
            <p:nvPr/>
          </p:nvCxnSpPr>
          <p:spPr>
            <a:xfrm>
              <a:off x="3319836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15" name="Straight Connector 1414">
              <a:extLst>
                <a:ext uri="{FF2B5EF4-FFF2-40B4-BE49-F238E27FC236}">
                  <a16:creationId xmlns:a16="http://schemas.microsoft.com/office/drawing/2014/main" id="{978090B8-CF7E-A841-9664-C6D905573EF6}"/>
                </a:ext>
              </a:extLst>
            </p:cNvPr>
            <p:cNvCxnSpPr/>
            <p:nvPr/>
          </p:nvCxnSpPr>
          <p:spPr>
            <a:xfrm>
              <a:off x="3368224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16" name="Straight Connector 1415">
              <a:extLst>
                <a:ext uri="{FF2B5EF4-FFF2-40B4-BE49-F238E27FC236}">
                  <a16:creationId xmlns:a16="http://schemas.microsoft.com/office/drawing/2014/main" id="{DD2AA5F1-5ED1-E346-8CF3-626001759D26}"/>
                </a:ext>
              </a:extLst>
            </p:cNvPr>
            <p:cNvCxnSpPr/>
            <p:nvPr/>
          </p:nvCxnSpPr>
          <p:spPr>
            <a:xfrm>
              <a:off x="3414508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417" name="Rectangle 1416">
              <a:extLst>
                <a:ext uri="{FF2B5EF4-FFF2-40B4-BE49-F238E27FC236}">
                  <a16:creationId xmlns:a16="http://schemas.microsoft.com/office/drawing/2014/main" id="{260CC761-EE32-5349-B668-989D6ACD28A7}"/>
                </a:ext>
              </a:extLst>
            </p:cNvPr>
            <p:cNvSpPr/>
            <p:nvPr/>
          </p:nvSpPr>
          <p:spPr>
            <a:xfrm>
              <a:off x="3141515" y="5709112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18" name="Rectangle 1417">
              <a:extLst>
                <a:ext uri="{FF2B5EF4-FFF2-40B4-BE49-F238E27FC236}">
                  <a16:creationId xmlns:a16="http://schemas.microsoft.com/office/drawing/2014/main" id="{8E0F5CF5-2858-564F-95A8-5A86B340811D}"/>
                </a:ext>
              </a:extLst>
            </p:cNvPr>
            <p:cNvSpPr/>
            <p:nvPr/>
          </p:nvSpPr>
          <p:spPr>
            <a:xfrm>
              <a:off x="3115815" y="5857557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19" name="Oval 1418">
              <a:extLst>
                <a:ext uri="{FF2B5EF4-FFF2-40B4-BE49-F238E27FC236}">
                  <a16:creationId xmlns:a16="http://schemas.microsoft.com/office/drawing/2014/main" id="{64258DF4-7E85-D44A-8F04-B5CB158772C8}"/>
                </a:ext>
              </a:extLst>
            </p:cNvPr>
            <p:cNvSpPr/>
            <p:nvPr/>
          </p:nvSpPr>
          <p:spPr>
            <a:xfrm>
              <a:off x="3526811" y="5921177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420" name="Straight Connector 1419">
              <a:extLst>
                <a:ext uri="{FF2B5EF4-FFF2-40B4-BE49-F238E27FC236}">
                  <a16:creationId xmlns:a16="http://schemas.microsoft.com/office/drawing/2014/main" id="{17725D7D-E6FF-1247-8020-9E6E5084988A}"/>
                </a:ext>
              </a:extLst>
            </p:cNvPr>
            <p:cNvCxnSpPr/>
            <p:nvPr/>
          </p:nvCxnSpPr>
          <p:spPr>
            <a:xfrm>
              <a:off x="3183087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21" name="Straight Connector 1420">
              <a:extLst>
                <a:ext uri="{FF2B5EF4-FFF2-40B4-BE49-F238E27FC236}">
                  <a16:creationId xmlns:a16="http://schemas.microsoft.com/office/drawing/2014/main" id="{36D370D6-D4C5-0840-BD2D-B3D7C934E3A7}"/>
                </a:ext>
              </a:extLst>
            </p:cNvPr>
            <p:cNvCxnSpPr/>
            <p:nvPr/>
          </p:nvCxnSpPr>
          <p:spPr>
            <a:xfrm>
              <a:off x="3227267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22" name="Straight Connector 1421">
              <a:extLst>
                <a:ext uri="{FF2B5EF4-FFF2-40B4-BE49-F238E27FC236}">
                  <a16:creationId xmlns:a16="http://schemas.microsoft.com/office/drawing/2014/main" id="{A88FBE76-B49E-5E43-AFED-BBC5F0D05241}"/>
                </a:ext>
              </a:extLst>
            </p:cNvPr>
            <p:cNvCxnSpPr/>
            <p:nvPr/>
          </p:nvCxnSpPr>
          <p:spPr>
            <a:xfrm>
              <a:off x="3273551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23" name="Straight Connector 1422">
              <a:extLst>
                <a:ext uri="{FF2B5EF4-FFF2-40B4-BE49-F238E27FC236}">
                  <a16:creationId xmlns:a16="http://schemas.microsoft.com/office/drawing/2014/main" id="{6A6F7282-504C-B84E-9AFD-A360FADB1A9D}"/>
                </a:ext>
              </a:extLst>
            </p:cNvPr>
            <p:cNvCxnSpPr/>
            <p:nvPr/>
          </p:nvCxnSpPr>
          <p:spPr>
            <a:xfrm>
              <a:off x="3319836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24" name="Straight Connector 1423">
              <a:extLst>
                <a:ext uri="{FF2B5EF4-FFF2-40B4-BE49-F238E27FC236}">
                  <a16:creationId xmlns:a16="http://schemas.microsoft.com/office/drawing/2014/main" id="{169DCC0A-8F06-D547-8ACD-540745166153}"/>
                </a:ext>
              </a:extLst>
            </p:cNvPr>
            <p:cNvCxnSpPr/>
            <p:nvPr/>
          </p:nvCxnSpPr>
          <p:spPr>
            <a:xfrm>
              <a:off x="3368224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25" name="Straight Connector 1424">
              <a:extLst>
                <a:ext uri="{FF2B5EF4-FFF2-40B4-BE49-F238E27FC236}">
                  <a16:creationId xmlns:a16="http://schemas.microsoft.com/office/drawing/2014/main" id="{C2F1C207-2EA7-C94D-B307-F9DDEE5D82CB}"/>
                </a:ext>
              </a:extLst>
            </p:cNvPr>
            <p:cNvCxnSpPr/>
            <p:nvPr/>
          </p:nvCxnSpPr>
          <p:spPr>
            <a:xfrm>
              <a:off x="3414508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426" name="Rectangle 1425">
              <a:extLst>
                <a:ext uri="{FF2B5EF4-FFF2-40B4-BE49-F238E27FC236}">
                  <a16:creationId xmlns:a16="http://schemas.microsoft.com/office/drawing/2014/main" id="{74ECBE52-6E6D-AF40-A9D3-2AC9F4C33BFB}"/>
                </a:ext>
              </a:extLst>
            </p:cNvPr>
            <p:cNvSpPr/>
            <p:nvPr/>
          </p:nvSpPr>
          <p:spPr>
            <a:xfrm>
              <a:off x="3141515" y="5884823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grpSp>
        <p:nvGrpSpPr>
          <p:cNvPr id="1427" name="Group 1426">
            <a:extLst>
              <a:ext uri="{FF2B5EF4-FFF2-40B4-BE49-F238E27FC236}">
                <a16:creationId xmlns:a16="http://schemas.microsoft.com/office/drawing/2014/main" id="{D0925AA7-D817-2B41-BE27-918CA5E66714}"/>
              </a:ext>
            </a:extLst>
          </p:cNvPr>
          <p:cNvGrpSpPr/>
          <p:nvPr/>
        </p:nvGrpSpPr>
        <p:grpSpPr>
          <a:xfrm>
            <a:off x="8567267" y="5582349"/>
            <a:ext cx="530064" cy="702847"/>
            <a:chOff x="8610809" y="5335955"/>
            <a:chExt cx="530064" cy="702847"/>
          </a:xfrm>
        </p:grpSpPr>
        <p:sp>
          <p:nvSpPr>
            <p:cNvPr id="1428" name="Rectangle 1427">
              <a:extLst>
                <a:ext uri="{FF2B5EF4-FFF2-40B4-BE49-F238E27FC236}">
                  <a16:creationId xmlns:a16="http://schemas.microsoft.com/office/drawing/2014/main" id="{71CF877C-54C7-A141-9190-88F6A69A54C8}"/>
                </a:ext>
              </a:extLst>
            </p:cNvPr>
            <p:cNvSpPr/>
            <p:nvPr/>
          </p:nvSpPr>
          <p:spPr>
            <a:xfrm>
              <a:off x="8610809" y="5335955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29" name="Oval 1428">
              <a:extLst>
                <a:ext uri="{FF2B5EF4-FFF2-40B4-BE49-F238E27FC236}">
                  <a16:creationId xmlns:a16="http://schemas.microsoft.com/office/drawing/2014/main" id="{C082CF8E-8695-F44E-927B-683EB2A673D6}"/>
                </a:ext>
              </a:extLst>
            </p:cNvPr>
            <p:cNvSpPr/>
            <p:nvPr/>
          </p:nvSpPr>
          <p:spPr>
            <a:xfrm>
              <a:off x="9021805" y="5399575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430" name="Straight Connector 1429">
              <a:extLst>
                <a:ext uri="{FF2B5EF4-FFF2-40B4-BE49-F238E27FC236}">
                  <a16:creationId xmlns:a16="http://schemas.microsoft.com/office/drawing/2014/main" id="{19476188-3930-2D42-A0D0-456F0F7326C0}"/>
                </a:ext>
              </a:extLst>
            </p:cNvPr>
            <p:cNvCxnSpPr/>
            <p:nvPr/>
          </p:nvCxnSpPr>
          <p:spPr>
            <a:xfrm>
              <a:off x="8678081" y="5393516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31" name="Straight Connector 1430">
              <a:extLst>
                <a:ext uri="{FF2B5EF4-FFF2-40B4-BE49-F238E27FC236}">
                  <a16:creationId xmlns:a16="http://schemas.microsoft.com/office/drawing/2014/main" id="{8ED42E48-8D8A-E940-AA57-1EFA8335B085}"/>
                </a:ext>
              </a:extLst>
            </p:cNvPr>
            <p:cNvCxnSpPr/>
            <p:nvPr/>
          </p:nvCxnSpPr>
          <p:spPr>
            <a:xfrm>
              <a:off x="8722261" y="5393516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32" name="Straight Connector 1431">
              <a:extLst>
                <a:ext uri="{FF2B5EF4-FFF2-40B4-BE49-F238E27FC236}">
                  <a16:creationId xmlns:a16="http://schemas.microsoft.com/office/drawing/2014/main" id="{A89227B7-E6D1-8549-A9E5-2EE6862C743E}"/>
                </a:ext>
              </a:extLst>
            </p:cNvPr>
            <p:cNvCxnSpPr/>
            <p:nvPr/>
          </p:nvCxnSpPr>
          <p:spPr>
            <a:xfrm>
              <a:off x="8768545" y="5393516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33" name="Straight Connector 1432">
              <a:extLst>
                <a:ext uri="{FF2B5EF4-FFF2-40B4-BE49-F238E27FC236}">
                  <a16:creationId xmlns:a16="http://schemas.microsoft.com/office/drawing/2014/main" id="{596BEB6D-BAD7-BA40-B85E-BDE4BFA0707F}"/>
                </a:ext>
              </a:extLst>
            </p:cNvPr>
            <p:cNvCxnSpPr/>
            <p:nvPr/>
          </p:nvCxnSpPr>
          <p:spPr>
            <a:xfrm>
              <a:off x="8814830" y="5393516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34" name="Straight Connector 1433">
              <a:extLst>
                <a:ext uri="{FF2B5EF4-FFF2-40B4-BE49-F238E27FC236}">
                  <a16:creationId xmlns:a16="http://schemas.microsoft.com/office/drawing/2014/main" id="{EACEFB78-C32E-F74E-906D-82875E524FD7}"/>
                </a:ext>
              </a:extLst>
            </p:cNvPr>
            <p:cNvCxnSpPr/>
            <p:nvPr/>
          </p:nvCxnSpPr>
          <p:spPr>
            <a:xfrm>
              <a:off x="8863218" y="5393516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35" name="Straight Connector 1434">
              <a:extLst>
                <a:ext uri="{FF2B5EF4-FFF2-40B4-BE49-F238E27FC236}">
                  <a16:creationId xmlns:a16="http://schemas.microsoft.com/office/drawing/2014/main" id="{237C92E9-F514-B946-867C-1E0A31AFBF90}"/>
                </a:ext>
              </a:extLst>
            </p:cNvPr>
            <p:cNvCxnSpPr/>
            <p:nvPr/>
          </p:nvCxnSpPr>
          <p:spPr>
            <a:xfrm>
              <a:off x="8909502" y="5393516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436" name="Rectangle 1435">
              <a:extLst>
                <a:ext uri="{FF2B5EF4-FFF2-40B4-BE49-F238E27FC236}">
                  <a16:creationId xmlns:a16="http://schemas.microsoft.com/office/drawing/2014/main" id="{9382FD26-A895-C742-8B55-B0569CBEE2F1}"/>
                </a:ext>
              </a:extLst>
            </p:cNvPr>
            <p:cNvSpPr/>
            <p:nvPr/>
          </p:nvSpPr>
          <p:spPr>
            <a:xfrm>
              <a:off x="8636509" y="5363221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37" name="Rectangle 1436">
              <a:extLst>
                <a:ext uri="{FF2B5EF4-FFF2-40B4-BE49-F238E27FC236}">
                  <a16:creationId xmlns:a16="http://schemas.microsoft.com/office/drawing/2014/main" id="{1F19AB43-5F17-F74C-B30D-3B75774688F8}"/>
                </a:ext>
              </a:extLst>
            </p:cNvPr>
            <p:cNvSpPr/>
            <p:nvPr/>
          </p:nvSpPr>
          <p:spPr>
            <a:xfrm>
              <a:off x="8610809" y="5511667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38" name="Oval 1437">
              <a:extLst>
                <a:ext uri="{FF2B5EF4-FFF2-40B4-BE49-F238E27FC236}">
                  <a16:creationId xmlns:a16="http://schemas.microsoft.com/office/drawing/2014/main" id="{007D9D50-AD4A-B742-A92A-9F04913FDAE6}"/>
                </a:ext>
              </a:extLst>
            </p:cNvPr>
            <p:cNvSpPr/>
            <p:nvPr/>
          </p:nvSpPr>
          <p:spPr>
            <a:xfrm>
              <a:off x="9021805" y="5575287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439" name="Straight Connector 1438">
              <a:extLst>
                <a:ext uri="{FF2B5EF4-FFF2-40B4-BE49-F238E27FC236}">
                  <a16:creationId xmlns:a16="http://schemas.microsoft.com/office/drawing/2014/main" id="{3D7ADCA0-0049-254C-B384-C79F7A430CD0}"/>
                </a:ext>
              </a:extLst>
            </p:cNvPr>
            <p:cNvCxnSpPr/>
            <p:nvPr/>
          </p:nvCxnSpPr>
          <p:spPr>
            <a:xfrm>
              <a:off x="8678081" y="556922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40" name="Straight Connector 1439">
              <a:extLst>
                <a:ext uri="{FF2B5EF4-FFF2-40B4-BE49-F238E27FC236}">
                  <a16:creationId xmlns:a16="http://schemas.microsoft.com/office/drawing/2014/main" id="{2C1D40F8-E4E7-5B4C-9860-38D0867CF1F2}"/>
                </a:ext>
              </a:extLst>
            </p:cNvPr>
            <p:cNvCxnSpPr/>
            <p:nvPr/>
          </p:nvCxnSpPr>
          <p:spPr>
            <a:xfrm>
              <a:off x="8722261" y="556922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41" name="Straight Connector 1440">
              <a:extLst>
                <a:ext uri="{FF2B5EF4-FFF2-40B4-BE49-F238E27FC236}">
                  <a16:creationId xmlns:a16="http://schemas.microsoft.com/office/drawing/2014/main" id="{60433918-7636-1949-A415-79F04E127BB4}"/>
                </a:ext>
              </a:extLst>
            </p:cNvPr>
            <p:cNvCxnSpPr/>
            <p:nvPr/>
          </p:nvCxnSpPr>
          <p:spPr>
            <a:xfrm>
              <a:off x="8768545" y="556922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42" name="Straight Connector 1441">
              <a:extLst>
                <a:ext uri="{FF2B5EF4-FFF2-40B4-BE49-F238E27FC236}">
                  <a16:creationId xmlns:a16="http://schemas.microsoft.com/office/drawing/2014/main" id="{34CF0F6A-3B4E-2E49-AE78-C154433A7F9D}"/>
                </a:ext>
              </a:extLst>
            </p:cNvPr>
            <p:cNvCxnSpPr/>
            <p:nvPr/>
          </p:nvCxnSpPr>
          <p:spPr>
            <a:xfrm>
              <a:off x="8814830" y="556922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43" name="Straight Connector 1442">
              <a:extLst>
                <a:ext uri="{FF2B5EF4-FFF2-40B4-BE49-F238E27FC236}">
                  <a16:creationId xmlns:a16="http://schemas.microsoft.com/office/drawing/2014/main" id="{447CFCA6-0363-CA4B-86B3-ABC727251C12}"/>
                </a:ext>
              </a:extLst>
            </p:cNvPr>
            <p:cNvCxnSpPr/>
            <p:nvPr/>
          </p:nvCxnSpPr>
          <p:spPr>
            <a:xfrm>
              <a:off x="8863218" y="556922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44" name="Straight Connector 1443">
              <a:extLst>
                <a:ext uri="{FF2B5EF4-FFF2-40B4-BE49-F238E27FC236}">
                  <a16:creationId xmlns:a16="http://schemas.microsoft.com/office/drawing/2014/main" id="{83020A94-EAD1-C145-A324-17D55B27F238}"/>
                </a:ext>
              </a:extLst>
            </p:cNvPr>
            <p:cNvCxnSpPr/>
            <p:nvPr/>
          </p:nvCxnSpPr>
          <p:spPr>
            <a:xfrm>
              <a:off x="8909502" y="556922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445" name="Rectangle 1444">
              <a:extLst>
                <a:ext uri="{FF2B5EF4-FFF2-40B4-BE49-F238E27FC236}">
                  <a16:creationId xmlns:a16="http://schemas.microsoft.com/office/drawing/2014/main" id="{7D8D0BA0-D896-6C44-A669-3D57F9121D31}"/>
                </a:ext>
              </a:extLst>
            </p:cNvPr>
            <p:cNvSpPr/>
            <p:nvPr/>
          </p:nvSpPr>
          <p:spPr>
            <a:xfrm>
              <a:off x="8636509" y="5538933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46" name="Rectangle 1445">
              <a:extLst>
                <a:ext uri="{FF2B5EF4-FFF2-40B4-BE49-F238E27FC236}">
                  <a16:creationId xmlns:a16="http://schemas.microsoft.com/office/drawing/2014/main" id="{2F1FDCB7-37BA-7D4C-A3ED-74D58230F7AC}"/>
                </a:ext>
              </a:extLst>
            </p:cNvPr>
            <p:cNvSpPr/>
            <p:nvPr/>
          </p:nvSpPr>
          <p:spPr>
            <a:xfrm>
              <a:off x="8610809" y="5687379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47" name="Oval 1446">
              <a:extLst>
                <a:ext uri="{FF2B5EF4-FFF2-40B4-BE49-F238E27FC236}">
                  <a16:creationId xmlns:a16="http://schemas.microsoft.com/office/drawing/2014/main" id="{4E80E298-CAE8-C244-8667-C1C652ABE465}"/>
                </a:ext>
              </a:extLst>
            </p:cNvPr>
            <p:cNvSpPr/>
            <p:nvPr/>
          </p:nvSpPr>
          <p:spPr>
            <a:xfrm>
              <a:off x="9021805" y="5750999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448" name="Straight Connector 1447">
              <a:extLst>
                <a:ext uri="{FF2B5EF4-FFF2-40B4-BE49-F238E27FC236}">
                  <a16:creationId xmlns:a16="http://schemas.microsoft.com/office/drawing/2014/main" id="{761AB24F-E93E-E442-ADFE-EBB5962AE1D1}"/>
                </a:ext>
              </a:extLst>
            </p:cNvPr>
            <p:cNvCxnSpPr/>
            <p:nvPr/>
          </p:nvCxnSpPr>
          <p:spPr>
            <a:xfrm>
              <a:off x="8678081" y="574494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49" name="Straight Connector 1448">
              <a:extLst>
                <a:ext uri="{FF2B5EF4-FFF2-40B4-BE49-F238E27FC236}">
                  <a16:creationId xmlns:a16="http://schemas.microsoft.com/office/drawing/2014/main" id="{E14D3F2E-A97A-BB4B-91CB-33EA7F2680DF}"/>
                </a:ext>
              </a:extLst>
            </p:cNvPr>
            <p:cNvCxnSpPr/>
            <p:nvPr/>
          </p:nvCxnSpPr>
          <p:spPr>
            <a:xfrm>
              <a:off x="8722261" y="574494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50" name="Straight Connector 1449">
              <a:extLst>
                <a:ext uri="{FF2B5EF4-FFF2-40B4-BE49-F238E27FC236}">
                  <a16:creationId xmlns:a16="http://schemas.microsoft.com/office/drawing/2014/main" id="{62EC6D2C-D08D-E04C-86D3-4FBFDDB4EE40}"/>
                </a:ext>
              </a:extLst>
            </p:cNvPr>
            <p:cNvCxnSpPr/>
            <p:nvPr/>
          </p:nvCxnSpPr>
          <p:spPr>
            <a:xfrm>
              <a:off x="8768545" y="574494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51" name="Straight Connector 1450">
              <a:extLst>
                <a:ext uri="{FF2B5EF4-FFF2-40B4-BE49-F238E27FC236}">
                  <a16:creationId xmlns:a16="http://schemas.microsoft.com/office/drawing/2014/main" id="{36AAD466-5201-7540-8C7B-E73E3DDD5140}"/>
                </a:ext>
              </a:extLst>
            </p:cNvPr>
            <p:cNvCxnSpPr/>
            <p:nvPr/>
          </p:nvCxnSpPr>
          <p:spPr>
            <a:xfrm>
              <a:off x="8814830" y="574494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52" name="Straight Connector 1451">
              <a:extLst>
                <a:ext uri="{FF2B5EF4-FFF2-40B4-BE49-F238E27FC236}">
                  <a16:creationId xmlns:a16="http://schemas.microsoft.com/office/drawing/2014/main" id="{E8B484AB-4DE1-3B42-99E9-BE124C043B34}"/>
                </a:ext>
              </a:extLst>
            </p:cNvPr>
            <p:cNvCxnSpPr/>
            <p:nvPr/>
          </p:nvCxnSpPr>
          <p:spPr>
            <a:xfrm>
              <a:off x="8863218" y="574494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53" name="Straight Connector 1452">
              <a:extLst>
                <a:ext uri="{FF2B5EF4-FFF2-40B4-BE49-F238E27FC236}">
                  <a16:creationId xmlns:a16="http://schemas.microsoft.com/office/drawing/2014/main" id="{4789E87F-4CB4-F140-BABC-7DDC676F3E60}"/>
                </a:ext>
              </a:extLst>
            </p:cNvPr>
            <p:cNvCxnSpPr/>
            <p:nvPr/>
          </p:nvCxnSpPr>
          <p:spPr>
            <a:xfrm>
              <a:off x="8909502" y="574494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454" name="Rectangle 1453">
              <a:extLst>
                <a:ext uri="{FF2B5EF4-FFF2-40B4-BE49-F238E27FC236}">
                  <a16:creationId xmlns:a16="http://schemas.microsoft.com/office/drawing/2014/main" id="{FFF85846-CAAF-0146-83C0-E3F485086E65}"/>
                </a:ext>
              </a:extLst>
            </p:cNvPr>
            <p:cNvSpPr/>
            <p:nvPr/>
          </p:nvSpPr>
          <p:spPr>
            <a:xfrm>
              <a:off x="8636509" y="5714645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55" name="Rectangle 1454">
              <a:extLst>
                <a:ext uri="{FF2B5EF4-FFF2-40B4-BE49-F238E27FC236}">
                  <a16:creationId xmlns:a16="http://schemas.microsoft.com/office/drawing/2014/main" id="{40D0A5AC-B061-B340-ACB7-BEBA17262B76}"/>
                </a:ext>
              </a:extLst>
            </p:cNvPr>
            <p:cNvSpPr/>
            <p:nvPr/>
          </p:nvSpPr>
          <p:spPr>
            <a:xfrm>
              <a:off x="8610809" y="5863090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56" name="Oval 1455">
              <a:extLst>
                <a:ext uri="{FF2B5EF4-FFF2-40B4-BE49-F238E27FC236}">
                  <a16:creationId xmlns:a16="http://schemas.microsoft.com/office/drawing/2014/main" id="{AAB0919A-33FA-0944-899F-AE9589C61B9F}"/>
                </a:ext>
              </a:extLst>
            </p:cNvPr>
            <p:cNvSpPr/>
            <p:nvPr/>
          </p:nvSpPr>
          <p:spPr>
            <a:xfrm>
              <a:off x="9021805" y="5926710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457" name="Straight Connector 1456">
              <a:extLst>
                <a:ext uri="{FF2B5EF4-FFF2-40B4-BE49-F238E27FC236}">
                  <a16:creationId xmlns:a16="http://schemas.microsoft.com/office/drawing/2014/main" id="{BE1DB1B8-48E7-0747-9A99-B406B9A6F843}"/>
                </a:ext>
              </a:extLst>
            </p:cNvPr>
            <p:cNvCxnSpPr/>
            <p:nvPr/>
          </p:nvCxnSpPr>
          <p:spPr>
            <a:xfrm>
              <a:off x="8678081" y="5920651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58" name="Straight Connector 1457">
              <a:extLst>
                <a:ext uri="{FF2B5EF4-FFF2-40B4-BE49-F238E27FC236}">
                  <a16:creationId xmlns:a16="http://schemas.microsoft.com/office/drawing/2014/main" id="{A1434A7D-5AF5-6145-9014-4E1060AE0B1A}"/>
                </a:ext>
              </a:extLst>
            </p:cNvPr>
            <p:cNvCxnSpPr/>
            <p:nvPr/>
          </p:nvCxnSpPr>
          <p:spPr>
            <a:xfrm>
              <a:off x="8722261" y="5920651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59" name="Straight Connector 1458">
              <a:extLst>
                <a:ext uri="{FF2B5EF4-FFF2-40B4-BE49-F238E27FC236}">
                  <a16:creationId xmlns:a16="http://schemas.microsoft.com/office/drawing/2014/main" id="{5C905DD4-2F95-9D48-B455-0CBC2C612E6D}"/>
                </a:ext>
              </a:extLst>
            </p:cNvPr>
            <p:cNvCxnSpPr/>
            <p:nvPr/>
          </p:nvCxnSpPr>
          <p:spPr>
            <a:xfrm>
              <a:off x="8768545" y="5920651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60" name="Straight Connector 1459">
              <a:extLst>
                <a:ext uri="{FF2B5EF4-FFF2-40B4-BE49-F238E27FC236}">
                  <a16:creationId xmlns:a16="http://schemas.microsoft.com/office/drawing/2014/main" id="{BC2B2A12-AD9B-7648-8D2B-ED577DA96359}"/>
                </a:ext>
              </a:extLst>
            </p:cNvPr>
            <p:cNvCxnSpPr/>
            <p:nvPr/>
          </p:nvCxnSpPr>
          <p:spPr>
            <a:xfrm>
              <a:off x="8814830" y="5920651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61" name="Straight Connector 1460">
              <a:extLst>
                <a:ext uri="{FF2B5EF4-FFF2-40B4-BE49-F238E27FC236}">
                  <a16:creationId xmlns:a16="http://schemas.microsoft.com/office/drawing/2014/main" id="{B6BC9179-198E-3C45-B544-B1F73C5D08C6}"/>
                </a:ext>
              </a:extLst>
            </p:cNvPr>
            <p:cNvCxnSpPr/>
            <p:nvPr/>
          </p:nvCxnSpPr>
          <p:spPr>
            <a:xfrm>
              <a:off x="8863218" y="5920651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62" name="Straight Connector 1461">
              <a:extLst>
                <a:ext uri="{FF2B5EF4-FFF2-40B4-BE49-F238E27FC236}">
                  <a16:creationId xmlns:a16="http://schemas.microsoft.com/office/drawing/2014/main" id="{4F547326-51D0-BD40-AA3D-BE6F69C31E8F}"/>
                </a:ext>
              </a:extLst>
            </p:cNvPr>
            <p:cNvCxnSpPr/>
            <p:nvPr/>
          </p:nvCxnSpPr>
          <p:spPr>
            <a:xfrm>
              <a:off x="8909502" y="5920651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463" name="Rectangle 1462">
              <a:extLst>
                <a:ext uri="{FF2B5EF4-FFF2-40B4-BE49-F238E27FC236}">
                  <a16:creationId xmlns:a16="http://schemas.microsoft.com/office/drawing/2014/main" id="{AEDB9D28-1E6D-214C-84D4-E22C389BD138}"/>
                </a:ext>
              </a:extLst>
            </p:cNvPr>
            <p:cNvSpPr/>
            <p:nvPr/>
          </p:nvSpPr>
          <p:spPr>
            <a:xfrm>
              <a:off x="8636509" y="5890356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grpSp>
        <p:nvGrpSpPr>
          <p:cNvPr id="1464" name="Group 1463">
            <a:extLst>
              <a:ext uri="{FF2B5EF4-FFF2-40B4-BE49-F238E27FC236}">
                <a16:creationId xmlns:a16="http://schemas.microsoft.com/office/drawing/2014/main" id="{CA6FB4B9-2C3C-9441-9246-B306CAB2FD2D}"/>
              </a:ext>
            </a:extLst>
          </p:cNvPr>
          <p:cNvGrpSpPr/>
          <p:nvPr/>
        </p:nvGrpSpPr>
        <p:grpSpPr>
          <a:xfrm>
            <a:off x="7673261" y="5581973"/>
            <a:ext cx="530064" cy="702847"/>
            <a:chOff x="7716804" y="5335579"/>
            <a:chExt cx="530064" cy="702847"/>
          </a:xfrm>
        </p:grpSpPr>
        <p:sp>
          <p:nvSpPr>
            <p:cNvPr id="1465" name="Rectangle 1464">
              <a:extLst>
                <a:ext uri="{FF2B5EF4-FFF2-40B4-BE49-F238E27FC236}">
                  <a16:creationId xmlns:a16="http://schemas.microsoft.com/office/drawing/2014/main" id="{CE13E1DA-0EBE-A540-BF06-CF4ACECF2F77}"/>
                </a:ext>
              </a:extLst>
            </p:cNvPr>
            <p:cNvSpPr/>
            <p:nvPr/>
          </p:nvSpPr>
          <p:spPr>
            <a:xfrm>
              <a:off x="7716804" y="5335579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66" name="Oval 1465">
              <a:extLst>
                <a:ext uri="{FF2B5EF4-FFF2-40B4-BE49-F238E27FC236}">
                  <a16:creationId xmlns:a16="http://schemas.microsoft.com/office/drawing/2014/main" id="{3FFD0FCB-49D4-3247-8BA6-02636F3C4AF9}"/>
                </a:ext>
              </a:extLst>
            </p:cNvPr>
            <p:cNvSpPr/>
            <p:nvPr/>
          </p:nvSpPr>
          <p:spPr>
            <a:xfrm>
              <a:off x="8127800" y="5399199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467" name="Straight Connector 1466">
              <a:extLst>
                <a:ext uri="{FF2B5EF4-FFF2-40B4-BE49-F238E27FC236}">
                  <a16:creationId xmlns:a16="http://schemas.microsoft.com/office/drawing/2014/main" id="{9C1A2E91-2DFF-C747-820B-A57674928BAF}"/>
                </a:ext>
              </a:extLst>
            </p:cNvPr>
            <p:cNvCxnSpPr/>
            <p:nvPr/>
          </p:nvCxnSpPr>
          <p:spPr>
            <a:xfrm>
              <a:off x="7784076" y="539314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68" name="Straight Connector 1467">
              <a:extLst>
                <a:ext uri="{FF2B5EF4-FFF2-40B4-BE49-F238E27FC236}">
                  <a16:creationId xmlns:a16="http://schemas.microsoft.com/office/drawing/2014/main" id="{080E7A91-DA3B-FC4C-BE84-1A31AEAE7212}"/>
                </a:ext>
              </a:extLst>
            </p:cNvPr>
            <p:cNvCxnSpPr/>
            <p:nvPr/>
          </p:nvCxnSpPr>
          <p:spPr>
            <a:xfrm>
              <a:off x="7828256" y="539314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69" name="Straight Connector 1468">
              <a:extLst>
                <a:ext uri="{FF2B5EF4-FFF2-40B4-BE49-F238E27FC236}">
                  <a16:creationId xmlns:a16="http://schemas.microsoft.com/office/drawing/2014/main" id="{567CE8EB-CEA1-1141-ACBE-03C3ACC9E359}"/>
                </a:ext>
              </a:extLst>
            </p:cNvPr>
            <p:cNvCxnSpPr/>
            <p:nvPr/>
          </p:nvCxnSpPr>
          <p:spPr>
            <a:xfrm>
              <a:off x="7874540" y="539314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70" name="Straight Connector 1469">
              <a:extLst>
                <a:ext uri="{FF2B5EF4-FFF2-40B4-BE49-F238E27FC236}">
                  <a16:creationId xmlns:a16="http://schemas.microsoft.com/office/drawing/2014/main" id="{E790AC31-25A1-D043-BE53-8DB0C5F65B8E}"/>
                </a:ext>
              </a:extLst>
            </p:cNvPr>
            <p:cNvCxnSpPr/>
            <p:nvPr/>
          </p:nvCxnSpPr>
          <p:spPr>
            <a:xfrm>
              <a:off x="7920825" y="539314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71" name="Straight Connector 1470">
              <a:extLst>
                <a:ext uri="{FF2B5EF4-FFF2-40B4-BE49-F238E27FC236}">
                  <a16:creationId xmlns:a16="http://schemas.microsoft.com/office/drawing/2014/main" id="{EF01CA05-03C8-FB42-BDE1-155343ABC642}"/>
                </a:ext>
              </a:extLst>
            </p:cNvPr>
            <p:cNvCxnSpPr/>
            <p:nvPr/>
          </p:nvCxnSpPr>
          <p:spPr>
            <a:xfrm>
              <a:off x="7969213" y="539314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72" name="Straight Connector 1471">
              <a:extLst>
                <a:ext uri="{FF2B5EF4-FFF2-40B4-BE49-F238E27FC236}">
                  <a16:creationId xmlns:a16="http://schemas.microsoft.com/office/drawing/2014/main" id="{A371EF73-C92E-9F4D-9407-02453D228E55}"/>
                </a:ext>
              </a:extLst>
            </p:cNvPr>
            <p:cNvCxnSpPr/>
            <p:nvPr/>
          </p:nvCxnSpPr>
          <p:spPr>
            <a:xfrm>
              <a:off x="8015497" y="539314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473" name="Rectangle 1472">
              <a:extLst>
                <a:ext uri="{FF2B5EF4-FFF2-40B4-BE49-F238E27FC236}">
                  <a16:creationId xmlns:a16="http://schemas.microsoft.com/office/drawing/2014/main" id="{F2A5C223-EC2C-7A4F-95CE-D1F5EB919108}"/>
                </a:ext>
              </a:extLst>
            </p:cNvPr>
            <p:cNvSpPr/>
            <p:nvPr/>
          </p:nvSpPr>
          <p:spPr>
            <a:xfrm>
              <a:off x="7742504" y="5362845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74" name="Rectangle 1473">
              <a:extLst>
                <a:ext uri="{FF2B5EF4-FFF2-40B4-BE49-F238E27FC236}">
                  <a16:creationId xmlns:a16="http://schemas.microsoft.com/office/drawing/2014/main" id="{54F354BE-FCC9-1F47-8210-9E7671F6BF5B}"/>
                </a:ext>
              </a:extLst>
            </p:cNvPr>
            <p:cNvSpPr/>
            <p:nvPr/>
          </p:nvSpPr>
          <p:spPr>
            <a:xfrm>
              <a:off x="7716804" y="5511291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75" name="Oval 1474">
              <a:extLst>
                <a:ext uri="{FF2B5EF4-FFF2-40B4-BE49-F238E27FC236}">
                  <a16:creationId xmlns:a16="http://schemas.microsoft.com/office/drawing/2014/main" id="{3346D133-CC31-E747-9671-445DA80B623A}"/>
                </a:ext>
              </a:extLst>
            </p:cNvPr>
            <p:cNvSpPr/>
            <p:nvPr/>
          </p:nvSpPr>
          <p:spPr>
            <a:xfrm>
              <a:off x="8127800" y="5574911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476" name="Straight Connector 1475">
              <a:extLst>
                <a:ext uri="{FF2B5EF4-FFF2-40B4-BE49-F238E27FC236}">
                  <a16:creationId xmlns:a16="http://schemas.microsoft.com/office/drawing/2014/main" id="{99598EB1-B6DA-7E4E-BC4F-19FBB510B67F}"/>
                </a:ext>
              </a:extLst>
            </p:cNvPr>
            <p:cNvCxnSpPr/>
            <p:nvPr/>
          </p:nvCxnSpPr>
          <p:spPr>
            <a:xfrm>
              <a:off x="7784076" y="556885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77" name="Straight Connector 1476">
              <a:extLst>
                <a:ext uri="{FF2B5EF4-FFF2-40B4-BE49-F238E27FC236}">
                  <a16:creationId xmlns:a16="http://schemas.microsoft.com/office/drawing/2014/main" id="{A2F4E3DF-1D0B-574B-A359-2F60052F603A}"/>
                </a:ext>
              </a:extLst>
            </p:cNvPr>
            <p:cNvCxnSpPr/>
            <p:nvPr/>
          </p:nvCxnSpPr>
          <p:spPr>
            <a:xfrm>
              <a:off x="7828256" y="556885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78" name="Straight Connector 1477">
              <a:extLst>
                <a:ext uri="{FF2B5EF4-FFF2-40B4-BE49-F238E27FC236}">
                  <a16:creationId xmlns:a16="http://schemas.microsoft.com/office/drawing/2014/main" id="{C1D728C6-C6D2-B74A-AFEA-9EF590CD3061}"/>
                </a:ext>
              </a:extLst>
            </p:cNvPr>
            <p:cNvCxnSpPr/>
            <p:nvPr/>
          </p:nvCxnSpPr>
          <p:spPr>
            <a:xfrm>
              <a:off x="7874540" y="556885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79" name="Straight Connector 1478">
              <a:extLst>
                <a:ext uri="{FF2B5EF4-FFF2-40B4-BE49-F238E27FC236}">
                  <a16:creationId xmlns:a16="http://schemas.microsoft.com/office/drawing/2014/main" id="{C3AD04FD-A422-2048-B057-17AC9190AB9C}"/>
                </a:ext>
              </a:extLst>
            </p:cNvPr>
            <p:cNvCxnSpPr/>
            <p:nvPr/>
          </p:nvCxnSpPr>
          <p:spPr>
            <a:xfrm>
              <a:off x="7920825" y="556885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80" name="Straight Connector 1479">
              <a:extLst>
                <a:ext uri="{FF2B5EF4-FFF2-40B4-BE49-F238E27FC236}">
                  <a16:creationId xmlns:a16="http://schemas.microsoft.com/office/drawing/2014/main" id="{22CDA3E9-EBA9-634F-B7CE-3003D98656E9}"/>
                </a:ext>
              </a:extLst>
            </p:cNvPr>
            <p:cNvCxnSpPr/>
            <p:nvPr/>
          </p:nvCxnSpPr>
          <p:spPr>
            <a:xfrm>
              <a:off x="7969213" y="556885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81" name="Straight Connector 1480">
              <a:extLst>
                <a:ext uri="{FF2B5EF4-FFF2-40B4-BE49-F238E27FC236}">
                  <a16:creationId xmlns:a16="http://schemas.microsoft.com/office/drawing/2014/main" id="{04B1588C-7F12-8F42-ACAE-54D6348B7E01}"/>
                </a:ext>
              </a:extLst>
            </p:cNvPr>
            <p:cNvCxnSpPr/>
            <p:nvPr/>
          </p:nvCxnSpPr>
          <p:spPr>
            <a:xfrm>
              <a:off x="8015497" y="5568852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482" name="Rectangle 1481">
              <a:extLst>
                <a:ext uri="{FF2B5EF4-FFF2-40B4-BE49-F238E27FC236}">
                  <a16:creationId xmlns:a16="http://schemas.microsoft.com/office/drawing/2014/main" id="{E00B83ED-5F12-104F-A3D4-549528E6EE3D}"/>
                </a:ext>
              </a:extLst>
            </p:cNvPr>
            <p:cNvSpPr/>
            <p:nvPr/>
          </p:nvSpPr>
          <p:spPr>
            <a:xfrm>
              <a:off x="7742504" y="5538557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83" name="Rectangle 1482">
              <a:extLst>
                <a:ext uri="{FF2B5EF4-FFF2-40B4-BE49-F238E27FC236}">
                  <a16:creationId xmlns:a16="http://schemas.microsoft.com/office/drawing/2014/main" id="{F9C6A400-3A0E-C241-B9CB-C908A923E730}"/>
                </a:ext>
              </a:extLst>
            </p:cNvPr>
            <p:cNvSpPr/>
            <p:nvPr/>
          </p:nvSpPr>
          <p:spPr>
            <a:xfrm>
              <a:off x="7716804" y="5687003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84" name="Oval 1483">
              <a:extLst>
                <a:ext uri="{FF2B5EF4-FFF2-40B4-BE49-F238E27FC236}">
                  <a16:creationId xmlns:a16="http://schemas.microsoft.com/office/drawing/2014/main" id="{F6607339-D521-2645-B7E0-9CB7F076CF5D}"/>
                </a:ext>
              </a:extLst>
            </p:cNvPr>
            <p:cNvSpPr/>
            <p:nvPr/>
          </p:nvSpPr>
          <p:spPr>
            <a:xfrm>
              <a:off x="8127800" y="5750623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485" name="Straight Connector 1484">
              <a:extLst>
                <a:ext uri="{FF2B5EF4-FFF2-40B4-BE49-F238E27FC236}">
                  <a16:creationId xmlns:a16="http://schemas.microsoft.com/office/drawing/2014/main" id="{697C1246-4388-964C-89EE-0908A5EE52A2}"/>
                </a:ext>
              </a:extLst>
            </p:cNvPr>
            <p:cNvCxnSpPr/>
            <p:nvPr/>
          </p:nvCxnSpPr>
          <p:spPr>
            <a:xfrm>
              <a:off x="7784076" y="5744564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86" name="Straight Connector 1485">
              <a:extLst>
                <a:ext uri="{FF2B5EF4-FFF2-40B4-BE49-F238E27FC236}">
                  <a16:creationId xmlns:a16="http://schemas.microsoft.com/office/drawing/2014/main" id="{650511E8-CD5F-5149-BDE9-F11FBDF2E503}"/>
                </a:ext>
              </a:extLst>
            </p:cNvPr>
            <p:cNvCxnSpPr/>
            <p:nvPr/>
          </p:nvCxnSpPr>
          <p:spPr>
            <a:xfrm>
              <a:off x="7828256" y="5744564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87" name="Straight Connector 1486">
              <a:extLst>
                <a:ext uri="{FF2B5EF4-FFF2-40B4-BE49-F238E27FC236}">
                  <a16:creationId xmlns:a16="http://schemas.microsoft.com/office/drawing/2014/main" id="{4CBC7C92-8E6F-6442-BE07-222A4AF1D7C9}"/>
                </a:ext>
              </a:extLst>
            </p:cNvPr>
            <p:cNvCxnSpPr/>
            <p:nvPr/>
          </p:nvCxnSpPr>
          <p:spPr>
            <a:xfrm>
              <a:off x="7874540" y="5744564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88" name="Straight Connector 1487">
              <a:extLst>
                <a:ext uri="{FF2B5EF4-FFF2-40B4-BE49-F238E27FC236}">
                  <a16:creationId xmlns:a16="http://schemas.microsoft.com/office/drawing/2014/main" id="{A95E20B1-0A5E-A246-873E-1000765E04B5}"/>
                </a:ext>
              </a:extLst>
            </p:cNvPr>
            <p:cNvCxnSpPr/>
            <p:nvPr/>
          </p:nvCxnSpPr>
          <p:spPr>
            <a:xfrm>
              <a:off x="7920825" y="5744564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89" name="Straight Connector 1488">
              <a:extLst>
                <a:ext uri="{FF2B5EF4-FFF2-40B4-BE49-F238E27FC236}">
                  <a16:creationId xmlns:a16="http://schemas.microsoft.com/office/drawing/2014/main" id="{40AD5890-5B93-2A4C-893B-E65E70407F08}"/>
                </a:ext>
              </a:extLst>
            </p:cNvPr>
            <p:cNvCxnSpPr/>
            <p:nvPr/>
          </p:nvCxnSpPr>
          <p:spPr>
            <a:xfrm>
              <a:off x="7969213" y="5744564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90" name="Straight Connector 1489">
              <a:extLst>
                <a:ext uri="{FF2B5EF4-FFF2-40B4-BE49-F238E27FC236}">
                  <a16:creationId xmlns:a16="http://schemas.microsoft.com/office/drawing/2014/main" id="{723AAFAD-9BDF-BB4C-BA41-7BE5CCA6F131}"/>
                </a:ext>
              </a:extLst>
            </p:cNvPr>
            <p:cNvCxnSpPr/>
            <p:nvPr/>
          </p:nvCxnSpPr>
          <p:spPr>
            <a:xfrm>
              <a:off x="8015497" y="5744564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491" name="Rectangle 1490">
              <a:extLst>
                <a:ext uri="{FF2B5EF4-FFF2-40B4-BE49-F238E27FC236}">
                  <a16:creationId xmlns:a16="http://schemas.microsoft.com/office/drawing/2014/main" id="{D5B7F374-959B-E54F-AF78-9AC91D53599B}"/>
                </a:ext>
              </a:extLst>
            </p:cNvPr>
            <p:cNvSpPr/>
            <p:nvPr/>
          </p:nvSpPr>
          <p:spPr>
            <a:xfrm>
              <a:off x="7742504" y="5714269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92" name="Rectangle 1491">
              <a:extLst>
                <a:ext uri="{FF2B5EF4-FFF2-40B4-BE49-F238E27FC236}">
                  <a16:creationId xmlns:a16="http://schemas.microsoft.com/office/drawing/2014/main" id="{522DADBD-1442-FB4B-A578-A4215D06EC1B}"/>
                </a:ext>
              </a:extLst>
            </p:cNvPr>
            <p:cNvSpPr/>
            <p:nvPr/>
          </p:nvSpPr>
          <p:spPr>
            <a:xfrm>
              <a:off x="7716804" y="5862714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93" name="Oval 1492">
              <a:extLst>
                <a:ext uri="{FF2B5EF4-FFF2-40B4-BE49-F238E27FC236}">
                  <a16:creationId xmlns:a16="http://schemas.microsoft.com/office/drawing/2014/main" id="{8B0EC95C-ACB9-C246-A34B-937C24222990}"/>
                </a:ext>
              </a:extLst>
            </p:cNvPr>
            <p:cNvSpPr/>
            <p:nvPr/>
          </p:nvSpPr>
          <p:spPr>
            <a:xfrm>
              <a:off x="8127800" y="5926334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494" name="Straight Connector 1493">
              <a:extLst>
                <a:ext uri="{FF2B5EF4-FFF2-40B4-BE49-F238E27FC236}">
                  <a16:creationId xmlns:a16="http://schemas.microsoft.com/office/drawing/2014/main" id="{30B43DE6-8BA0-DD44-A02E-092C4D8449E5}"/>
                </a:ext>
              </a:extLst>
            </p:cNvPr>
            <p:cNvCxnSpPr/>
            <p:nvPr/>
          </p:nvCxnSpPr>
          <p:spPr>
            <a:xfrm>
              <a:off x="7784076" y="592027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95" name="Straight Connector 1494">
              <a:extLst>
                <a:ext uri="{FF2B5EF4-FFF2-40B4-BE49-F238E27FC236}">
                  <a16:creationId xmlns:a16="http://schemas.microsoft.com/office/drawing/2014/main" id="{1A954B5C-A049-8B48-80F0-CCC79C078968}"/>
                </a:ext>
              </a:extLst>
            </p:cNvPr>
            <p:cNvCxnSpPr/>
            <p:nvPr/>
          </p:nvCxnSpPr>
          <p:spPr>
            <a:xfrm>
              <a:off x="7828256" y="592027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96" name="Straight Connector 1495">
              <a:extLst>
                <a:ext uri="{FF2B5EF4-FFF2-40B4-BE49-F238E27FC236}">
                  <a16:creationId xmlns:a16="http://schemas.microsoft.com/office/drawing/2014/main" id="{2BECB5B2-101B-694B-BB75-4C65E8AE7160}"/>
                </a:ext>
              </a:extLst>
            </p:cNvPr>
            <p:cNvCxnSpPr/>
            <p:nvPr/>
          </p:nvCxnSpPr>
          <p:spPr>
            <a:xfrm>
              <a:off x="7874540" y="592027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97" name="Straight Connector 1496">
              <a:extLst>
                <a:ext uri="{FF2B5EF4-FFF2-40B4-BE49-F238E27FC236}">
                  <a16:creationId xmlns:a16="http://schemas.microsoft.com/office/drawing/2014/main" id="{F31005F3-8E57-DF46-B09C-3CC1F73D9433}"/>
                </a:ext>
              </a:extLst>
            </p:cNvPr>
            <p:cNvCxnSpPr/>
            <p:nvPr/>
          </p:nvCxnSpPr>
          <p:spPr>
            <a:xfrm>
              <a:off x="7920825" y="592027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98" name="Straight Connector 1497">
              <a:extLst>
                <a:ext uri="{FF2B5EF4-FFF2-40B4-BE49-F238E27FC236}">
                  <a16:creationId xmlns:a16="http://schemas.microsoft.com/office/drawing/2014/main" id="{857DED19-FE67-7D4A-8A7E-71F6403098ED}"/>
                </a:ext>
              </a:extLst>
            </p:cNvPr>
            <p:cNvCxnSpPr/>
            <p:nvPr/>
          </p:nvCxnSpPr>
          <p:spPr>
            <a:xfrm>
              <a:off x="7969213" y="592027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499" name="Straight Connector 1498">
              <a:extLst>
                <a:ext uri="{FF2B5EF4-FFF2-40B4-BE49-F238E27FC236}">
                  <a16:creationId xmlns:a16="http://schemas.microsoft.com/office/drawing/2014/main" id="{D2754C8C-8B3E-584C-8DEF-0801C3DEF5D0}"/>
                </a:ext>
              </a:extLst>
            </p:cNvPr>
            <p:cNvCxnSpPr/>
            <p:nvPr/>
          </p:nvCxnSpPr>
          <p:spPr>
            <a:xfrm>
              <a:off x="8015497" y="592027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500" name="Rectangle 1499">
              <a:extLst>
                <a:ext uri="{FF2B5EF4-FFF2-40B4-BE49-F238E27FC236}">
                  <a16:creationId xmlns:a16="http://schemas.microsoft.com/office/drawing/2014/main" id="{FD5DF58A-4092-A14B-840B-7CBA0D2F5B88}"/>
                </a:ext>
              </a:extLst>
            </p:cNvPr>
            <p:cNvSpPr/>
            <p:nvPr/>
          </p:nvSpPr>
          <p:spPr>
            <a:xfrm>
              <a:off x="7742504" y="5889980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grpSp>
        <p:nvGrpSpPr>
          <p:cNvPr id="1501" name="Group 1500">
            <a:extLst>
              <a:ext uri="{FF2B5EF4-FFF2-40B4-BE49-F238E27FC236}">
                <a16:creationId xmlns:a16="http://schemas.microsoft.com/office/drawing/2014/main" id="{8309C158-77E9-5B45-AB94-968EF9292C8C}"/>
              </a:ext>
            </a:extLst>
          </p:cNvPr>
          <p:cNvGrpSpPr/>
          <p:nvPr/>
        </p:nvGrpSpPr>
        <p:grpSpPr>
          <a:xfrm>
            <a:off x="6789485" y="5582867"/>
            <a:ext cx="530064" cy="702847"/>
            <a:chOff x="6833027" y="5336474"/>
            <a:chExt cx="530064" cy="702847"/>
          </a:xfrm>
        </p:grpSpPr>
        <p:sp>
          <p:nvSpPr>
            <p:cNvPr id="1502" name="Rectangle 1501">
              <a:extLst>
                <a:ext uri="{FF2B5EF4-FFF2-40B4-BE49-F238E27FC236}">
                  <a16:creationId xmlns:a16="http://schemas.microsoft.com/office/drawing/2014/main" id="{A0AFA56D-F33C-A349-B60A-94C688987C73}"/>
                </a:ext>
              </a:extLst>
            </p:cNvPr>
            <p:cNvSpPr/>
            <p:nvPr/>
          </p:nvSpPr>
          <p:spPr>
            <a:xfrm>
              <a:off x="6833027" y="5336474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03" name="Oval 1502">
              <a:extLst>
                <a:ext uri="{FF2B5EF4-FFF2-40B4-BE49-F238E27FC236}">
                  <a16:creationId xmlns:a16="http://schemas.microsoft.com/office/drawing/2014/main" id="{13E1D3B7-E140-DF4A-AB38-D8AA2AD1DA43}"/>
                </a:ext>
              </a:extLst>
            </p:cNvPr>
            <p:cNvSpPr/>
            <p:nvPr/>
          </p:nvSpPr>
          <p:spPr>
            <a:xfrm>
              <a:off x="7244023" y="5400094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504" name="Straight Connector 1503">
              <a:extLst>
                <a:ext uri="{FF2B5EF4-FFF2-40B4-BE49-F238E27FC236}">
                  <a16:creationId xmlns:a16="http://schemas.microsoft.com/office/drawing/2014/main" id="{91C76C17-188D-3A42-A8E5-019F56288F10}"/>
                </a:ext>
              </a:extLst>
            </p:cNvPr>
            <p:cNvCxnSpPr/>
            <p:nvPr/>
          </p:nvCxnSpPr>
          <p:spPr>
            <a:xfrm>
              <a:off x="6900299" y="539403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05" name="Straight Connector 1504">
              <a:extLst>
                <a:ext uri="{FF2B5EF4-FFF2-40B4-BE49-F238E27FC236}">
                  <a16:creationId xmlns:a16="http://schemas.microsoft.com/office/drawing/2014/main" id="{A1C74251-9132-1045-8397-624A1491B10A}"/>
                </a:ext>
              </a:extLst>
            </p:cNvPr>
            <p:cNvCxnSpPr/>
            <p:nvPr/>
          </p:nvCxnSpPr>
          <p:spPr>
            <a:xfrm>
              <a:off x="6944479" y="539403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06" name="Straight Connector 1505">
              <a:extLst>
                <a:ext uri="{FF2B5EF4-FFF2-40B4-BE49-F238E27FC236}">
                  <a16:creationId xmlns:a16="http://schemas.microsoft.com/office/drawing/2014/main" id="{187DDC0E-C49D-134E-B445-5B8DA2D2C29E}"/>
                </a:ext>
              </a:extLst>
            </p:cNvPr>
            <p:cNvCxnSpPr/>
            <p:nvPr/>
          </p:nvCxnSpPr>
          <p:spPr>
            <a:xfrm>
              <a:off x="6990763" y="539403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07" name="Straight Connector 1506">
              <a:extLst>
                <a:ext uri="{FF2B5EF4-FFF2-40B4-BE49-F238E27FC236}">
                  <a16:creationId xmlns:a16="http://schemas.microsoft.com/office/drawing/2014/main" id="{B5B7B73B-A196-BF48-8C52-98FF7D5DF9FD}"/>
                </a:ext>
              </a:extLst>
            </p:cNvPr>
            <p:cNvCxnSpPr/>
            <p:nvPr/>
          </p:nvCxnSpPr>
          <p:spPr>
            <a:xfrm>
              <a:off x="7037048" y="539403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08" name="Straight Connector 1507">
              <a:extLst>
                <a:ext uri="{FF2B5EF4-FFF2-40B4-BE49-F238E27FC236}">
                  <a16:creationId xmlns:a16="http://schemas.microsoft.com/office/drawing/2014/main" id="{6E55A969-83B3-6148-B404-7FD5D6C236ED}"/>
                </a:ext>
              </a:extLst>
            </p:cNvPr>
            <p:cNvCxnSpPr/>
            <p:nvPr/>
          </p:nvCxnSpPr>
          <p:spPr>
            <a:xfrm>
              <a:off x="7085436" y="539403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09" name="Straight Connector 1508">
              <a:extLst>
                <a:ext uri="{FF2B5EF4-FFF2-40B4-BE49-F238E27FC236}">
                  <a16:creationId xmlns:a16="http://schemas.microsoft.com/office/drawing/2014/main" id="{2624CC34-C732-8A44-B8CD-013BD135F92A}"/>
                </a:ext>
              </a:extLst>
            </p:cNvPr>
            <p:cNvCxnSpPr/>
            <p:nvPr/>
          </p:nvCxnSpPr>
          <p:spPr>
            <a:xfrm>
              <a:off x="7131720" y="539403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510" name="Rectangle 1509">
              <a:extLst>
                <a:ext uri="{FF2B5EF4-FFF2-40B4-BE49-F238E27FC236}">
                  <a16:creationId xmlns:a16="http://schemas.microsoft.com/office/drawing/2014/main" id="{0F8189AC-173D-CC4A-B5C5-03071EC4C1ED}"/>
                </a:ext>
              </a:extLst>
            </p:cNvPr>
            <p:cNvSpPr/>
            <p:nvPr/>
          </p:nvSpPr>
          <p:spPr>
            <a:xfrm>
              <a:off x="6858727" y="5363740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11" name="Rectangle 1510">
              <a:extLst>
                <a:ext uri="{FF2B5EF4-FFF2-40B4-BE49-F238E27FC236}">
                  <a16:creationId xmlns:a16="http://schemas.microsoft.com/office/drawing/2014/main" id="{426EC0A0-9303-8945-9237-187F877C6050}"/>
                </a:ext>
              </a:extLst>
            </p:cNvPr>
            <p:cNvSpPr/>
            <p:nvPr/>
          </p:nvSpPr>
          <p:spPr>
            <a:xfrm>
              <a:off x="6833027" y="5512186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12" name="Oval 1511">
              <a:extLst>
                <a:ext uri="{FF2B5EF4-FFF2-40B4-BE49-F238E27FC236}">
                  <a16:creationId xmlns:a16="http://schemas.microsoft.com/office/drawing/2014/main" id="{77A51379-C896-D54D-BB97-200D196F2FCB}"/>
                </a:ext>
              </a:extLst>
            </p:cNvPr>
            <p:cNvSpPr/>
            <p:nvPr/>
          </p:nvSpPr>
          <p:spPr>
            <a:xfrm>
              <a:off x="7244023" y="5575806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513" name="Straight Connector 1512">
              <a:extLst>
                <a:ext uri="{FF2B5EF4-FFF2-40B4-BE49-F238E27FC236}">
                  <a16:creationId xmlns:a16="http://schemas.microsoft.com/office/drawing/2014/main" id="{C915689C-3243-B441-8E62-99A4EC7AD082}"/>
                </a:ext>
              </a:extLst>
            </p:cNvPr>
            <p:cNvCxnSpPr/>
            <p:nvPr/>
          </p:nvCxnSpPr>
          <p:spPr>
            <a:xfrm>
              <a:off x="6900299" y="556974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14" name="Straight Connector 1513">
              <a:extLst>
                <a:ext uri="{FF2B5EF4-FFF2-40B4-BE49-F238E27FC236}">
                  <a16:creationId xmlns:a16="http://schemas.microsoft.com/office/drawing/2014/main" id="{B0DD20DE-C974-8E46-AD0E-04A35040004A}"/>
                </a:ext>
              </a:extLst>
            </p:cNvPr>
            <p:cNvCxnSpPr/>
            <p:nvPr/>
          </p:nvCxnSpPr>
          <p:spPr>
            <a:xfrm>
              <a:off x="6944479" y="556974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15" name="Straight Connector 1514">
              <a:extLst>
                <a:ext uri="{FF2B5EF4-FFF2-40B4-BE49-F238E27FC236}">
                  <a16:creationId xmlns:a16="http://schemas.microsoft.com/office/drawing/2014/main" id="{D27537C6-9077-014B-B1F6-A09939CF249E}"/>
                </a:ext>
              </a:extLst>
            </p:cNvPr>
            <p:cNvCxnSpPr/>
            <p:nvPr/>
          </p:nvCxnSpPr>
          <p:spPr>
            <a:xfrm>
              <a:off x="6990763" y="556974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16" name="Straight Connector 1515">
              <a:extLst>
                <a:ext uri="{FF2B5EF4-FFF2-40B4-BE49-F238E27FC236}">
                  <a16:creationId xmlns:a16="http://schemas.microsoft.com/office/drawing/2014/main" id="{0E23BBE7-D201-0643-BA5A-BE2BC6017384}"/>
                </a:ext>
              </a:extLst>
            </p:cNvPr>
            <p:cNvCxnSpPr/>
            <p:nvPr/>
          </p:nvCxnSpPr>
          <p:spPr>
            <a:xfrm>
              <a:off x="7037048" y="556974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17" name="Straight Connector 1516">
              <a:extLst>
                <a:ext uri="{FF2B5EF4-FFF2-40B4-BE49-F238E27FC236}">
                  <a16:creationId xmlns:a16="http://schemas.microsoft.com/office/drawing/2014/main" id="{76ED69D6-EC64-B041-9DD6-20EE3B3961D6}"/>
                </a:ext>
              </a:extLst>
            </p:cNvPr>
            <p:cNvCxnSpPr/>
            <p:nvPr/>
          </p:nvCxnSpPr>
          <p:spPr>
            <a:xfrm>
              <a:off x="7085436" y="556974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18" name="Straight Connector 1517">
              <a:extLst>
                <a:ext uri="{FF2B5EF4-FFF2-40B4-BE49-F238E27FC236}">
                  <a16:creationId xmlns:a16="http://schemas.microsoft.com/office/drawing/2014/main" id="{FD839931-775C-6D47-9120-774645EC554C}"/>
                </a:ext>
              </a:extLst>
            </p:cNvPr>
            <p:cNvCxnSpPr/>
            <p:nvPr/>
          </p:nvCxnSpPr>
          <p:spPr>
            <a:xfrm>
              <a:off x="7131720" y="556974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519" name="Rectangle 1518">
              <a:extLst>
                <a:ext uri="{FF2B5EF4-FFF2-40B4-BE49-F238E27FC236}">
                  <a16:creationId xmlns:a16="http://schemas.microsoft.com/office/drawing/2014/main" id="{08BC9F39-951A-3E48-82A1-74F5E18DC1DF}"/>
                </a:ext>
              </a:extLst>
            </p:cNvPr>
            <p:cNvSpPr/>
            <p:nvPr/>
          </p:nvSpPr>
          <p:spPr>
            <a:xfrm>
              <a:off x="6858727" y="5539452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20" name="Rectangle 1519">
              <a:extLst>
                <a:ext uri="{FF2B5EF4-FFF2-40B4-BE49-F238E27FC236}">
                  <a16:creationId xmlns:a16="http://schemas.microsoft.com/office/drawing/2014/main" id="{FB423370-B3FD-A54E-9FD7-030BBD5B7432}"/>
                </a:ext>
              </a:extLst>
            </p:cNvPr>
            <p:cNvSpPr/>
            <p:nvPr/>
          </p:nvSpPr>
          <p:spPr>
            <a:xfrm>
              <a:off x="6833027" y="5687898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21" name="Oval 1520">
              <a:extLst>
                <a:ext uri="{FF2B5EF4-FFF2-40B4-BE49-F238E27FC236}">
                  <a16:creationId xmlns:a16="http://schemas.microsoft.com/office/drawing/2014/main" id="{61B72938-4DA2-464D-838F-B55A71DFDDE8}"/>
                </a:ext>
              </a:extLst>
            </p:cNvPr>
            <p:cNvSpPr/>
            <p:nvPr/>
          </p:nvSpPr>
          <p:spPr>
            <a:xfrm>
              <a:off x="7244023" y="5751518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522" name="Straight Connector 1521">
              <a:extLst>
                <a:ext uri="{FF2B5EF4-FFF2-40B4-BE49-F238E27FC236}">
                  <a16:creationId xmlns:a16="http://schemas.microsoft.com/office/drawing/2014/main" id="{2A3A0E82-67EE-604F-B6FB-F1A726C69AA2}"/>
                </a:ext>
              </a:extLst>
            </p:cNvPr>
            <p:cNvCxnSpPr/>
            <p:nvPr/>
          </p:nvCxnSpPr>
          <p:spPr>
            <a:xfrm>
              <a:off x="6900299" y="5745459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23" name="Straight Connector 1522">
              <a:extLst>
                <a:ext uri="{FF2B5EF4-FFF2-40B4-BE49-F238E27FC236}">
                  <a16:creationId xmlns:a16="http://schemas.microsoft.com/office/drawing/2014/main" id="{4953C2DF-4C08-E74A-BB62-D8874E84F673}"/>
                </a:ext>
              </a:extLst>
            </p:cNvPr>
            <p:cNvCxnSpPr/>
            <p:nvPr/>
          </p:nvCxnSpPr>
          <p:spPr>
            <a:xfrm>
              <a:off x="6944479" y="5745459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24" name="Straight Connector 1523">
              <a:extLst>
                <a:ext uri="{FF2B5EF4-FFF2-40B4-BE49-F238E27FC236}">
                  <a16:creationId xmlns:a16="http://schemas.microsoft.com/office/drawing/2014/main" id="{7A4D7021-4E21-AE4B-9450-C3B5CF46FEDE}"/>
                </a:ext>
              </a:extLst>
            </p:cNvPr>
            <p:cNvCxnSpPr/>
            <p:nvPr/>
          </p:nvCxnSpPr>
          <p:spPr>
            <a:xfrm>
              <a:off x="6990763" y="5745459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25" name="Straight Connector 1524">
              <a:extLst>
                <a:ext uri="{FF2B5EF4-FFF2-40B4-BE49-F238E27FC236}">
                  <a16:creationId xmlns:a16="http://schemas.microsoft.com/office/drawing/2014/main" id="{B4500E38-4DD2-8E42-AD41-A43EDB025524}"/>
                </a:ext>
              </a:extLst>
            </p:cNvPr>
            <p:cNvCxnSpPr/>
            <p:nvPr/>
          </p:nvCxnSpPr>
          <p:spPr>
            <a:xfrm>
              <a:off x="7037048" y="5745459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26" name="Straight Connector 1525">
              <a:extLst>
                <a:ext uri="{FF2B5EF4-FFF2-40B4-BE49-F238E27FC236}">
                  <a16:creationId xmlns:a16="http://schemas.microsoft.com/office/drawing/2014/main" id="{8187A591-8247-EE4C-A869-FBC9498562A5}"/>
                </a:ext>
              </a:extLst>
            </p:cNvPr>
            <p:cNvCxnSpPr/>
            <p:nvPr/>
          </p:nvCxnSpPr>
          <p:spPr>
            <a:xfrm>
              <a:off x="7085436" y="5745459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27" name="Straight Connector 1526">
              <a:extLst>
                <a:ext uri="{FF2B5EF4-FFF2-40B4-BE49-F238E27FC236}">
                  <a16:creationId xmlns:a16="http://schemas.microsoft.com/office/drawing/2014/main" id="{C7F0D63E-4D65-5F40-A2EA-7341DD582EA0}"/>
                </a:ext>
              </a:extLst>
            </p:cNvPr>
            <p:cNvCxnSpPr/>
            <p:nvPr/>
          </p:nvCxnSpPr>
          <p:spPr>
            <a:xfrm>
              <a:off x="7131720" y="5745459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528" name="Rectangle 1527">
              <a:extLst>
                <a:ext uri="{FF2B5EF4-FFF2-40B4-BE49-F238E27FC236}">
                  <a16:creationId xmlns:a16="http://schemas.microsoft.com/office/drawing/2014/main" id="{0FE7CED7-101F-8B44-AA41-C8E17585469D}"/>
                </a:ext>
              </a:extLst>
            </p:cNvPr>
            <p:cNvSpPr/>
            <p:nvPr/>
          </p:nvSpPr>
          <p:spPr>
            <a:xfrm>
              <a:off x="6858727" y="5715164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29" name="Rectangle 1528">
              <a:extLst>
                <a:ext uri="{FF2B5EF4-FFF2-40B4-BE49-F238E27FC236}">
                  <a16:creationId xmlns:a16="http://schemas.microsoft.com/office/drawing/2014/main" id="{62014B9D-C89F-934D-8241-D3F3E7061596}"/>
                </a:ext>
              </a:extLst>
            </p:cNvPr>
            <p:cNvSpPr/>
            <p:nvPr/>
          </p:nvSpPr>
          <p:spPr>
            <a:xfrm>
              <a:off x="6833027" y="5863609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30" name="Oval 1529">
              <a:extLst>
                <a:ext uri="{FF2B5EF4-FFF2-40B4-BE49-F238E27FC236}">
                  <a16:creationId xmlns:a16="http://schemas.microsoft.com/office/drawing/2014/main" id="{057211F4-E1DD-1341-AE0C-88AAC9E140F7}"/>
                </a:ext>
              </a:extLst>
            </p:cNvPr>
            <p:cNvSpPr/>
            <p:nvPr/>
          </p:nvSpPr>
          <p:spPr>
            <a:xfrm>
              <a:off x="7244023" y="5927229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531" name="Straight Connector 1530">
              <a:extLst>
                <a:ext uri="{FF2B5EF4-FFF2-40B4-BE49-F238E27FC236}">
                  <a16:creationId xmlns:a16="http://schemas.microsoft.com/office/drawing/2014/main" id="{02E5697D-27C0-7346-9072-A948DC5EDF1D}"/>
                </a:ext>
              </a:extLst>
            </p:cNvPr>
            <p:cNvCxnSpPr/>
            <p:nvPr/>
          </p:nvCxnSpPr>
          <p:spPr>
            <a:xfrm>
              <a:off x="6900299" y="592117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32" name="Straight Connector 1531">
              <a:extLst>
                <a:ext uri="{FF2B5EF4-FFF2-40B4-BE49-F238E27FC236}">
                  <a16:creationId xmlns:a16="http://schemas.microsoft.com/office/drawing/2014/main" id="{040732D8-717B-F840-93A8-848C646B9D8C}"/>
                </a:ext>
              </a:extLst>
            </p:cNvPr>
            <p:cNvCxnSpPr/>
            <p:nvPr/>
          </p:nvCxnSpPr>
          <p:spPr>
            <a:xfrm>
              <a:off x="6944479" y="592117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33" name="Straight Connector 1532">
              <a:extLst>
                <a:ext uri="{FF2B5EF4-FFF2-40B4-BE49-F238E27FC236}">
                  <a16:creationId xmlns:a16="http://schemas.microsoft.com/office/drawing/2014/main" id="{83CFD163-7922-2544-B78C-AE68A89C7458}"/>
                </a:ext>
              </a:extLst>
            </p:cNvPr>
            <p:cNvCxnSpPr/>
            <p:nvPr/>
          </p:nvCxnSpPr>
          <p:spPr>
            <a:xfrm>
              <a:off x="6990763" y="592117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34" name="Straight Connector 1533">
              <a:extLst>
                <a:ext uri="{FF2B5EF4-FFF2-40B4-BE49-F238E27FC236}">
                  <a16:creationId xmlns:a16="http://schemas.microsoft.com/office/drawing/2014/main" id="{A9B64861-A86C-154D-934C-6A99FBB8F39A}"/>
                </a:ext>
              </a:extLst>
            </p:cNvPr>
            <p:cNvCxnSpPr/>
            <p:nvPr/>
          </p:nvCxnSpPr>
          <p:spPr>
            <a:xfrm>
              <a:off x="7037048" y="592117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35" name="Straight Connector 1534">
              <a:extLst>
                <a:ext uri="{FF2B5EF4-FFF2-40B4-BE49-F238E27FC236}">
                  <a16:creationId xmlns:a16="http://schemas.microsoft.com/office/drawing/2014/main" id="{A7086678-41A9-814B-8075-CD79BE7F07F5}"/>
                </a:ext>
              </a:extLst>
            </p:cNvPr>
            <p:cNvCxnSpPr/>
            <p:nvPr/>
          </p:nvCxnSpPr>
          <p:spPr>
            <a:xfrm>
              <a:off x="7085436" y="592117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36" name="Straight Connector 1535">
              <a:extLst>
                <a:ext uri="{FF2B5EF4-FFF2-40B4-BE49-F238E27FC236}">
                  <a16:creationId xmlns:a16="http://schemas.microsoft.com/office/drawing/2014/main" id="{832DD568-2430-2A4D-9841-90A65F35B114}"/>
                </a:ext>
              </a:extLst>
            </p:cNvPr>
            <p:cNvCxnSpPr/>
            <p:nvPr/>
          </p:nvCxnSpPr>
          <p:spPr>
            <a:xfrm>
              <a:off x="7131720" y="5921170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537" name="Rectangle 1536">
              <a:extLst>
                <a:ext uri="{FF2B5EF4-FFF2-40B4-BE49-F238E27FC236}">
                  <a16:creationId xmlns:a16="http://schemas.microsoft.com/office/drawing/2014/main" id="{50859F28-0ED6-4045-851C-8D8FE065AD23}"/>
                </a:ext>
              </a:extLst>
            </p:cNvPr>
            <p:cNvSpPr/>
            <p:nvPr/>
          </p:nvSpPr>
          <p:spPr>
            <a:xfrm>
              <a:off x="6858727" y="5890875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pic>
        <p:nvPicPr>
          <p:cNvPr id="1538" name="Picture 1537">
            <a:extLst>
              <a:ext uri="{FF2B5EF4-FFF2-40B4-BE49-F238E27FC236}">
                <a16:creationId xmlns:a16="http://schemas.microsoft.com/office/drawing/2014/main" id="{C2CAD371-8EA6-A243-B036-412FA5C886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003" y="4654999"/>
            <a:ext cx="533400" cy="533400"/>
          </a:xfrm>
          <a:prstGeom prst="rect">
            <a:avLst/>
          </a:prstGeom>
        </p:spPr>
      </p:pic>
      <p:pic>
        <p:nvPicPr>
          <p:cNvPr id="1539" name="Picture 1538">
            <a:extLst>
              <a:ext uri="{FF2B5EF4-FFF2-40B4-BE49-F238E27FC236}">
                <a16:creationId xmlns:a16="http://schemas.microsoft.com/office/drawing/2014/main" id="{BB4DCF9C-3BE8-1F46-B6D1-6079FCDC58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1003" y="4654999"/>
            <a:ext cx="533400" cy="533400"/>
          </a:xfrm>
          <a:prstGeom prst="rect">
            <a:avLst/>
          </a:prstGeom>
        </p:spPr>
      </p:pic>
      <p:cxnSp>
        <p:nvCxnSpPr>
          <p:cNvPr id="1540" name="Straight Connector 1539">
            <a:extLst>
              <a:ext uri="{FF2B5EF4-FFF2-40B4-BE49-F238E27FC236}">
                <a16:creationId xmlns:a16="http://schemas.microsoft.com/office/drawing/2014/main" id="{F8649FB4-865B-8F4C-9A55-A8AF362E257D}"/>
              </a:ext>
            </a:extLst>
          </p:cNvPr>
          <p:cNvCxnSpPr/>
          <p:nvPr/>
        </p:nvCxnSpPr>
        <p:spPr>
          <a:xfrm>
            <a:off x="10885403" y="4926613"/>
            <a:ext cx="355600" cy="0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541" name="Straight Connector 1540">
            <a:extLst>
              <a:ext uri="{FF2B5EF4-FFF2-40B4-BE49-F238E27FC236}">
                <a16:creationId xmlns:a16="http://schemas.microsoft.com/office/drawing/2014/main" id="{70475CF6-B260-834A-9A73-A863C96C2A38}"/>
              </a:ext>
            </a:extLst>
          </p:cNvPr>
          <p:cNvCxnSpPr>
            <a:endCxn id="1689" idx="2"/>
          </p:cNvCxnSpPr>
          <p:nvPr/>
        </p:nvCxnSpPr>
        <p:spPr>
          <a:xfrm flipH="1" flipV="1">
            <a:off x="9707767" y="3850641"/>
            <a:ext cx="1799951" cy="809289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542" name="Straight Connector 1541">
            <a:extLst>
              <a:ext uri="{FF2B5EF4-FFF2-40B4-BE49-F238E27FC236}">
                <a16:creationId xmlns:a16="http://schemas.microsoft.com/office/drawing/2014/main" id="{D61C73F7-1C9E-1147-BB80-C9237402CEDF}"/>
              </a:ext>
            </a:extLst>
          </p:cNvPr>
          <p:cNvCxnSpPr>
            <a:endCxn id="1688" idx="2"/>
          </p:cNvCxnSpPr>
          <p:nvPr/>
        </p:nvCxnSpPr>
        <p:spPr>
          <a:xfrm flipH="1" flipV="1">
            <a:off x="8826779" y="3850641"/>
            <a:ext cx="1791924" cy="809289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543" name="Straight Connector 1542">
            <a:extLst>
              <a:ext uri="{FF2B5EF4-FFF2-40B4-BE49-F238E27FC236}">
                <a16:creationId xmlns:a16="http://schemas.microsoft.com/office/drawing/2014/main" id="{29086BED-D6E7-9546-A531-26635C939110}"/>
              </a:ext>
            </a:extLst>
          </p:cNvPr>
          <p:cNvCxnSpPr>
            <a:endCxn id="1689" idx="2"/>
          </p:cNvCxnSpPr>
          <p:nvPr/>
        </p:nvCxnSpPr>
        <p:spPr>
          <a:xfrm flipH="1" flipV="1">
            <a:off x="9707767" y="3850641"/>
            <a:ext cx="910951" cy="809289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544" name="Straight Connector 1543">
            <a:extLst>
              <a:ext uri="{FF2B5EF4-FFF2-40B4-BE49-F238E27FC236}">
                <a16:creationId xmlns:a16="http://schemas.microsoft.com/office/drawing/2014/main" id="{E59E2CED-06AA-B546-9DAC-BF44E8CF21A0}"/>
              </a:ext>
            </a:extLst>
          </p:cNvPr>
          <p:cNvCxnSpPr>
            <a:endCxn id="1688" idx="2"/>
          </p:cNvCxnSpPr>
          <p:nvPr/>
        </p:nvCxnSpPr>
        <p:spPr>
          <a:xfrm flipH="1" flipV="1">
            <a:off x="8826779" y="3850641"/>
            <a:ext cx="2680924" cy="809289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545" name="Straight Connector 1544">
            <a:extLst>
              <a:ext uri="{FF2B5EF4-FFF2-40B4-BE49-F238E27FC236}">
                <a16:creationId xmlns:a16="http://schemas.microsoft.com/office/drawing/2014/main" id="{26F96723-A2EF-C547-8B3A-D8EF8E150E3D}"/>
              </a:ext>
            </a:extLst>
          </p:cNvPr>
          <p:cNvCxnSpPr>
            <a:stCxn id="1387" idx="0"/>
            <a:endCxn id="1688" idx="2"/>
          </p:cNvCxnSpPr>
          <p:nvPr/>
        </p:nvCxnSpPr>
        <p:spPr>
          <a:xfrm flipH="1" flipV="1">
            <a:off x="8826777" y="3850641"/>
            <a:ext cx="896843" cy="804375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546" name="Straight Connector 1545">
            <a:extLst>
              <a:ext uri="{FF2B5EF4-FFF2-40B4-BE49-F238E27FC236}">
                <a16:creationId xmlns:a16="http://schemas.microsoft.com/office/drawing/2014/main" id="{9FBD71EB-EDE9-5D48-9D98-CCDA714564F1}"/>
              </a:ext>
            </a:extLst>
          </p:cNvPr>
          <p:cNvCxnSpPr>
            <a:stCxn id="1387" idx="0"/>
            <a:endCxn id="1689" idx="2"/>
          </p:cNvCxnSpPr>
          <p:nvPr/>
        </p:nvCxnSpPr>
        <p:spPr>
          <a:xfrm flipH="1" flipV="1">
            <a:off x="9707755" y="3850641"/>
            <a:ext cx="15868" cy="804375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547" name="Straight Connector 1546">
            <a:extLst>
              <a:ext uri="{FF2B5EF4-FFF2-40B4-BE49-F238E27FC236}">
                <a16:creationId xmlns:a16="http://schemas.microsoft.com/office/drawing/2014/main" id="{A32A5BEF-057E-D444-9B4C-A1E2C11B1E87}"/>
              </a:ext>
            </a:extLst>
          </p:cNvPr>
          <p:cNvCxnSpPr>
            <a:stCxn id="1689" idx="2"/>
            <a:endCxn id="1386" idx="0"/>
          </p:cNvCxnSpPr>
          <p:nvPr/>
        </p:nvCxnSpPr>
        <p:spPr>
          <a:xfrm flipH="1">
            <a:off x="8831903" y="3850641"/>
            <a:ext cx="875852" cy="804375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548" name="Straight Connector 1547">
            <a:extLst>
              <a:ext uri="{FF2B5EF4-FFF2-40B4-BE49-F238E27FC236}">
                <a16:creationId xmlns:a16="http://schemas.microsoft.com/office/drawing/2014/main" id="{1C8CD161-3347-F440-A1E2-EFA865F4AF0D}"/>
              </a:ext>
            </a:extLst>
          </p:cNvPr>
          <p:cNvCxnSpPr>
            <a:stCxn id="1386" idx="0"/>
            <a:endCxn id="1688" idx="2"/>
          </p:cNvCxnSpPr>
          <p:nvPr/>
        </p:nvCxnSpPr>
        <p:spPr>
          <a:xfrm flipH="1" flipV="1">
            <a:off x="8826777" y="3850641"/>
            <a:ext cx="5123" cy="804375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549" name="Straight Connector 1548">
            <a:extLst>
              <a:ext uri="{FF2B5EF4-FFF2-40B4-BE49-F238E27FC236}">
                <a16:creationId xmlns:a16="http://schemas.microsoft.com/office/drawing/2014/main" id="{B64EDD26-FD4B-1541-9D07-80CC2583EDD0}"/>
              </a:ext>
            </a:extLst>
          </p:cNvPr>
          <p:cNvCxnSpPr>
            <a:stCxn id="1480" idx="0"/>
            <a:endCxn id="1434" idx="2"/>
          </p:cNvCxnSpPr>
          <p:nvPr/>
        </p:nvCxnSpPr>
        <p:spPr>
          <a:xfrm flipV="1">
            <a:off x="9720484" y="5193313"/>
            <a:ext cx="3153" cy="389019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550" name="Straight Connector 1549">
            <a:extLst>
              <a:ext uri="{FF2B5EF4-FFF2-40B4-BE49-F238E27FC236}">
                <a16:creationId xmlns:a16="http://schemas.microsoft.com/office/drawing/2014/main" id="{5F9366AC-374C-2442-B682-9B8DEAD47884}"/>
              </a:ext>
            </a:extLst>
          </p:cNvPr>
          <p:cNvCxnSpPr>
            <a:stCxn id="1480" idx="0"/>
            <a:endCxn id="1433" idx="2"/>
          </p:cNvCxnSpPr>
          <p:nvPr/>
        </p:nvCxnSpPr>
        <p:spPr>
          <a:xfrm flipH="1" flipV="1">
            <a:off x="8831917" y="5193313"/>
            <a:ext cx="888567" cy="389019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551" name="Straight Connector 1550">
            <a:extLst>
              <a:ext uri="{FF2B5EF4-FFF2-40B4-BE49-F238E27FC236}">
                <a16:creationId xmlns:a16="http://schemas.microsoft.com/office/drawing/2014/main" id="{41794644-E9DE-B744-875D-29AC3B3FCA7C}"/>
              </a:ext>
            </a:extLst>
          </p:cNvPr>
          <p:cNvCxnSpPr>
            <a:stCxn id="1522" idx="0"/>
            <a:endCxn id="1434" idx="2"/>
          </p:cNvCxnSpPr>
          <p:nvPr/>
        </p:nvCxnSpPr>
        <p:spPr>
          <a:xfrm flipV="1">
            <a:off x="8832316" y="5193313"/>
            <a:ext cx="891321" cy="389019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552" name="Straight Connector 1551">
            <a:extLst>
              <a:ext uri="{FF2B5EF4-FFF2-40B4-BE49-F238E27FC236}">
                <a16:creationId xmlns:a16="http://schemas.microsoft.com/office/drawing/2014/main" id="{E8DE4E94-5413-B543-AC6A-EA30EEEB9509}"/>
              </a:ext>
            </a:extLst>
          </p:cNvPr>
          <p:cNvCxnSpPr>
            <a:stCxn id="1522" idx="0"/>
            <a:endCxn id="1433" idx="2"/>
          </p:cNvCxnSpPr>
          <p:nvPr/>
        </p:nvCxnSpPr>
        <p:spPr>
          <a:xfrm flipH="1" flipV="1">
            <a:off x="8831917" y="5193313"/>
            <a:ext cx="399" cy="389019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553" name="Straight Connector 1552">
            <a:extLst>
              <a:ext uri="{FF2B5EF4-FFF2-40B4-BE49-F238E27FC236}">
                <a16:creationId xmlns:a16="http://schemas.microsoft.com/office/drawing/2014/main" id="{FA49F040-4D39-C841-B584-21576913A2C2}"/>
              </a:ext>
            </a:extLst>
          </p:cNvPr>
          <p:cNvCxnSpPr>
            <a:stCxn id="1556" idx="0"/>
            <a:endCxn id="1538" idx="2"/>
          </p:cNvCxnSpPr>
          <p:nvPr/>
        </p:nvCxnSpPr>
        <p:spPr>
          <a:xfrm flipV="1">
            <a:off x="10618703" y="5188400"/>
            <a:ext cx="0" cy="393613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554" name="Straight Connector 1553">
            <a:extLst>
              <a:ext uri="{FF2B5EF4-FFF2-40B4-BE49-F238E27FC236}">
                <a16:creationId xmlns:a16="http://schemas.microsoft.com/office/drawing/2014/main" id="{2930A352-E1B6-4A40-9AD2-83005DF7BBDD}"/>
              </a:ext>
            </a:extLst>
          </p:cNvPr>
          <p:cNvCxnSpPr>
            <a:stCxn id="1556" idx="0"/>
            <a:endCxn id="1539" idx="2"/>
          </p:cNvCxnSpPr>
          <p:nvPr/>
        </p:nvCxnSpPr>
        <p:spPr>
          <a:xfrm flipV="1">
            <a:off x="10618703" y="5188400"/>
            <a:ext cx="889000" cy="393613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grpSp>
        <p:nvGrpSpPr>
          <p:cNvPr id="1555" name="Group 1554">
            <a:extLst>
              <a:ext uri="{FF2B5EF4-FFF2-40B4-BE49-F238E27FC236}">
                <a16:creationId xmlns:a16="http://schemas.microsoft.com/office/drawing/2014/main" id="{1B10078B-EF91-5240-8822-3F24AA4335A9}"/>
              </a:ext>
            </a:extLst>
          </p:cNvPr>
          <p:cNvGrpSpPr/>
          <p:nvPr/>
        </p:nvGrpSpPr>
        <p:grpSpPr>
          <a:xfrm>
            <a:off x="10353671" y="5582029"/>
            <a:ext cx="530064" cy="702847"/>
            <a:chOff x="3115815" y="5330422"/>
            <a:chExt cx="530064" cy="702847"/>
          </a:xfrm>
        </p:grpSpPr>
        <p:sp>
          <p:nvSpPr>
            <p:cNvPr id="1556" name="Rectangle 1555">
              <a:extLst>
                <a:ext uri="{FF2B5EF4-FFF2-40B4-BE49-F238E27FC236}">
                  <a16:creationId xmlns:a16="http://schemas.microsoft.com/office/drawing/2014/main" id="{399AEADD-27AF-A54D-B723-725C1D4EC607}"/>
                </a:ext>
              </a:extLst>
            </p:cNvPr>
            <p:cNvSpPr/>
            <p:nvPr/>
          </p:nvSpPr>
          <p:spPr>
            <a:xfrm>
              <a:off x="3115815" y="5330422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57" name="Oval 1556">
              <a:extLst>
                <a:ext uri="{FF2B5EF4-FFF2-40B4-BE49-F238E27FC236}">
                  <a16:creationId xmlns:a16="http://schemas.microsoft.com/office/drawing/2014/main" id="{73BBD54D-592D-0D4F-BF3C-40DC955FEA2B}"/>
                </a:ext>
              </a:extLst>
            </p:cNvPr>
            <p:cNvSpPr/>
            <p:nvPr/>
          </p:nvSpPr>
          <p:spPr>
            <a:xfrm>
              <a:off x="3526811" y="5394042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558" name="Straight Connector 1557">
              <a:extLst>
                <a:ext uri="{FF2B5EF4-FFF2-40B4-BE49-F238E27FC236}">
                  <a16:creationId xmlns:a16="http://schemas.microsoft.com/office/drawing/2014/main" id="{EF14F16E-196F-A94B-B841-616C8B6A2233}"/>
                </a:ext>
              </a:extLst>
            </p:cNvPr>
            <p:cNvCxnSpPr/>
            <p:nvPr/>
          </p:nvCxnSpPr>
          <p:spPr>
            <a:xfrm>
              <a:off x="3183087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59" name="Straight Connector 1558">
              <a:extLst>
                <a:ext uri="{FF2B5EF4-FFF2-40B4-BE49-F238E27FC236}">
                  <a16:creationId xmlns:a16="http://schemas.microsoft.com/office/drawing/2014/main" id="{9A943906-C458-6E46-9889-9DAFADCA875E}"/>
                </a:ext>
              </a:extLst>
            </p:cNvPr>
            <p:cNvCxnSpPr/>
            <p:nvPr/>
          </p:nvCxnSpPr>
          <p:spPr>
            <a:xfrm>
              <a:off x="3227267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60" name="Straight Connector 1559">
              <a:extLst>
                <a:ext uri="{FF2B5EF4-FFF2-40B4-BE49-F238E27FC236}">
                  <a16:creationId xmlns:a16="http://schemas.microsoft.com/office/drawing/2014/main" id="{8CA9A26A-39C1-2143-B6B9-3D7FDB5902CA}"/>
                </a:ext>
              </a:extLst>
            </p:cNvPr>
            <p:cNvCxnSpPr/>
            <p:nvPr/>
          </p:nvCxnSpPr>
          <p:spPr>
            <a:xfrm>
              <a:off x="3273551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61" name="Straight Connector 1560">
              <a:extLst>
                <a:ext uri="{FF2B5EF4-FFF2-40B4-BE49-F238E27FC236}">
                  <a16:creationId xmlns:a16="http://schemas.microsoft.com/office/drawing/2014/main" id="{66CE42A3-516B-184A-9993-1B9BC557E064}"/>
                </a:ext>
              </a:extLst>
            </p:cNvPr>
            <p:cNvCxnSpPr/>
            <p:nvPr/>
          </p:nvCxnSpPr>
          <p:spPr>
            <a:xfrm>
              <a:off x="3319836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62" name="Straight Connector 1561">
              <a:extLst>
                <a:ext uri="{FF2B5EF4-FFF2-40B4-BE49-F238E27FC236}">
                  <a16:creationId xmlns:a16="http://schemas.microsoft.com/office/drawing/2014/main" id="{CC9BF573-CC78-7B46-86AE-B6EC9B4BF091}"/>
                </a:ext>
              </a:extLst>
            </p:cNvPr>
            <p:cNvCxnSpPr/>
            <p:nvPr/>
          </p:nvCxnSpPr>
          <p:spPr>
            <a:xfrm>
              <a:off x="3368224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63" name="Straight Connector 1562">
              <a:extLst>
                <a:ext uri="{FF2B5EF4-FFF2-40B4-BE49-F238E27FC236}">
                  <a16:creationId xmlns:a16="http://schemas.microsoft.com/office/drawing/2014/main" id="{CFE1A4CD-613F-FB41-983F-91E05FF36F62}"/>
                </a:ext>
              </a:extLst>
            </p:cNvPr>
            <p:cNvCxnSpPr/>
            <p:nvPr/>
          </p:nvCxnSpPr>
          <p:spPr>
            <a:xfrm>
              <a:off x="3414508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564" name="Rectangle 1563">
              <a:extLst>
                <a:ext uri="{FF2B5EF4-FFF2-40B4-BE49-F238E27FC236}">
                  <a16:creationId xmlns:a16="http://schemas.microsoft.com/office/drawing/2014/main" id="{1A572BAC-1F1D-1741-9AE2-23278644A986}"/>
                </a:ext>
              </a:extLst>
            </p:cNvPr>
            <p:cNvSpPr/>
            <p:nvPr/>
          </p:nvSpPr>
          <p:spPr>
            <a:xfrm>
              <a:off x="3141515" y="5357688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65" name="Rectangle 1564">
              <a:extLst>
                <a:ext uri="{FF2B5EF4-FFF2-40B4-BE49-F238E27FC236}">
                  <a16:creationId xmlns:a16="http://schemas.microsoft.com/office/drawing/2014/main" id="{DA0FAAF3-7831-7648-8C49-83EA104689B1}"/>
                </a:ext>
              </a:extLst>
            </p:cNvPr>
            <p:cNvSpPr/>
            <p:nvPr/>
          </p:nvSpPr>
          <p:spPr>
            <a:xfrm>
              <a:off x="3115815" y="5506134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66" name="Oval 1565">
              <a:extLst>
                <a:ext uri="{FF2B5EF4-FFF2-40B4-BE49-F238E27FC236}">
                  <a16:creationId xmlns:a16="http://schemas.microsoft.com/office/drawing/2014/main" id="{11C865D5-A036-284F-832F-66BB7296D016}"/>
                </a:ext>
              </a:extLst>
            </p:cNvPr>
            <p:cNvSpPr/>
            <p:nvPr/>
          </p:nvSpPr>
          <p:spPr>
            <a:xfrm>
              <a:off x="3526811" y="5569754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567" name="Straight Connector 1566">
              <a:extLst>
                <a:ext uri="{FF2B5EF4-FFF2-40B4-BE49-F238E27FC236}">
                  <a16:creationId xmlns:a16="http://schemas.microsoft.com/office/drawing/2014/main" id="{EA165777-73F2-594D-885E-2A3F5E68DE04}"/>
                </a:ext>
              </a:extLst>
            </p:cNvPr>
            <p:cNvCxnSpPr/>
            <p:nvPr/>
          </p:nvCxnSpPr>
          <p:spPr>
            <a:xfrm>
              <a:off x="3183087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68" name="Straight Connector 1567">
              <a:extLst>
                <a:ext uri="{FF2B5EF4-FFF2-40B4-BE49-F238E27FC236}">
                  <a16:creationId xmlns:a16="http://schemas.microsoft.com/office/drawing/2014/main" id="{87B36F38-37A0-DD4A-995D-A7FD4CCD197C}"/>
                </a:ext>
              </a:extLst>
            </p:cNvPr>
            <p:cNvCxnSpPr/>
            <p:nvPr/>
          </p:nvCxnSpPr>
          <p:spPr>
            <a:xfrm>
              <a:off x="3227267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69" name="Straight Connector 1568">
              <a:extLst>
                <a:ext uri="{FF2B5EF4-FFF2-40B4-BE49-F238E27FC236}">
                  <a16:creationId xmlns:a16="http://schemas.microsoft.com/office/drawing/2014/main" id="{58040E77-F307-B547-827C-4024184629D2}"/>
                </a:ext>
              </a:extLst>
            </p:cNvPr>
            <p:cNvCxnSpPr/>
            <p:nvPr/>
          </p:nvCxnSpPr>
          <p:spPr>
            <a:xfrm>
              <a:off x="3273551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70" name="Straight Connector 1569">
              <a:extLst>
                <a:ext uri="{FF2B5EF4-FFF2-40B4-BE49-F238E27FC236}">
                  <a16:creationId xmlns:a16="http://schemas.microsoft.com/office/drawing/2014/main" id="{DF2D98A4-4426-6C43-8457-B845D7B11C2E}"/>
                </a:ext>
              </a:extLst>
            </p:cNvPr>
            <p:cNvCxnSpPr/>
            <p:nvPr/>
          </p:nvCxnSpPr>
          <p:spPr>
            <a:xfrm>
              <a:off x="3319836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71" name="Straight Connector 1570">
              <a:extLst>
                <a:ext uri="{FF2B5EF4-FFF2-40B4-BE49-F238E27FC236}">
                  <a16:creationId xmlns:a16="http://schemas.microsoft.com/office/drawing/2014/main" id="{ADD3B5BD-AD20-D048-B09F-636FDA11DF76}"/>
                </a:ext>
              </a:extLst>
            </p:cNvPr>
            <p:cNvCxnSpPr/>
            <p:nvPr/>
          </p:nvCxnSpPr>
          <p:spPr>
            <a:xfrm>
              <a:off x="3368224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72" name="Straight Connector 1571">
              <a:extLst>
                <a:ext uri="{FF2B5EF4-FFF2-40B4-BE49-F238E27FC236}">
                  <a16:creationId xmlns:a16="http://schemas.microsoft.com/office/drawing/2014/main" id="{1FD1EA73-61D0-F646-86BB-5D88B3B2B441}"/>
                </a:ext>
              </a:extLst>
            </p:cNvPr>
            <p:cNvCxnSpPr/>
            <p:nvPr/>
          </p:nvCxnSpPr>
          <p:spPr>
            <a:xfrm>
              <a:off x="3414508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573" name="Rectangle 1572">
              <a:extLst>
                <a:ext uri="{FF2B5EF4-FFF2-40B4-BE49-F238E27FC236}">
                  <a16:creationId xmlns:a16="http://schemas.microsoft.com/office/drawing/2014/main" id="{0E5B86DF-D49A-884D-B4E9-E5A4AE7C3D0D}"/>
                </a:ext>
              </a:extLst>
            </p:cNvPr>
            <p:cNvSpPr/>
            <p:nvPr/>
          </p:nvSpPr>
          <p:spPr>
            <a:xfrm>
              <a:off x="3141515" y="5533400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74" name="Rectangle 1573">
              <a:extLst>
                <a:ext uri="{FF2B5EF4-FFF2-40B4-BE49-F238E27FC236}">
                  <a16:creationId xmlns:a16="http://schemas.microsoft.com/office/drawing/2014/main" id="{59A0AD8B-CFF9-9047-BAFF-F65CBB504799}"/>
                </a:ext>
              </a:extLst>
            </p:cNvPr>
            <p:cNvSpPr/>
            <p:nvPr/>
          </p:nvSpPr>
          <p:spPr>
            <a:xfrm>
              <a:off x="3115815" y="5681846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75" name="Oval 1574">
              <a:extLst>
                <a:ext uri="{FF2B5EF4-FFF2-40B4-BE49-F238E27FC236}">
                  <a16:creationId xmlns:a16="http://schemas.microsoft.com/office/drawing/2014/main" id="{48E69F36-9C85-E948-AAF7-6F75CFB7F0BE}"/>
                </a:ext>
              </a:extLst>
            </p:cNvPr>
            <p:cNvSpPr/>
            <p:nvPr/>
          </p:nvSpPr>
          <p:spPr>
            <a:xfrm>
              <a:off x="3526811" y="5745466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576" name="Straight Connector 1575">
              <a:extLst>
                <a:ext uri="{FF2B5EF4-FFF2-40B4-BE49-F238E27FC236}">
                  <a16:creationId xmlns:a16="http://schemas.microsoft.com/office/drawing/2014/main" id="{B1696AC4-C41D-EF42-AB8B-BAE92C9ACB33}"/>
                </a:ext>
              </a:extLst>
            </p:cNvPr>
            <p:cNvCxnSpPr/>
            <p:nvPr/>
          </p:nvCxnSpPr>
          <p:spPr>
            <a:xfrm>
              <a:off x="3183087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77" name="Straight Connector 1576">
              <a:extLst>
                <a:ext uri="{FF2B5EF4-FFF2-40B4-BE49-F238E27FC236}">
                  <a16:creationId xmlns:a16="http://schemas.microsoft.com/office/drawing/2014/main" id="{8803616F-32EC-DA43-B341-CA371E9520B3}"/>
                </a:ext>
              </a:extLst>
            </p:cNvPr>
            <p:cNvCxnSpPr/>
            <p:nvPr/>
          </p:nvCxnSpPr>
          <p:spPr>
            <a:xfrm>
              <a:off x="3227267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78" name="Straight Connector 1577">
              <a:extLst>
                <a:ext uri="{FF2B5EF4-FFF2-40B4-BE49-F238E27FC236}">
                  <a16:creationId xmlns:a16="http://schemas.microsoft.com/office/drawing/2014/main" id="{2E658434-5BDD-4E42-9E8E-79E03E171A0F}"/>
                </a:ext>
              </a:extLst>
            </p:cNvPr>
            <p:cNvCxnSpPr/>
            <p:nvPr/>
          </p:nvCxnSpPr>
          <p:spPr>
            <a:xfrm>
              <a:off x="3273551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79" name="Straight Connector 1578">
              <a:extLst>
                <a:ext uri="{FF2B5EF4-FFF2-40B4-BE49-F238E27FC236}">
                  <a16:creationId xmlns:a16="http://schemas.microsoft.com/office/drawing/2014/main" id="{9F27F491-2530-FB42-8499-170137CAC7CC}"/>
                </a:ext>
              </a:extLst>
            </p:cNvPr>
            <p:cNvCxnSpPr/>
            <p:nvPr/>
          </p:nvCxnSpPr>
          <p:spPr>
            <a:xfrm>
              <a:off x="3319836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80" name="Straight Connector 1579">
              <a:extLst>
                <a:ext uri="{FF2B5EF4-FFF2-40B4-BE49-F238E27FC236}">
                  <a16:creationId xmlns:a16="http://schemas.microsoft.com/office/drawing/2014/main" id="{AB139571-A1EE-1F41-BC96-30F5AD46E45E}"/>
                </a:ext>
              </a:extLst>
            </p:cNvPr>
            <p:cNvCxnSpPr/>
            <p:nvPr/>
          </p:nvCxnSpPr>
          <p:spPr>
            <a:xfrm>
              <a:off x="3368224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81" name="Straight Connector 1580">
              <a:extLst>
                <a:ext uri="{FF2B5EF4-FFF2-40B4-BE49-F238E27FC236}">
                  <a16:creationId xmlns:a16="http://schemas.microsoft.com/office/drawing/2014/main" id="{53905515-931C-8942-A999-8547E20F2F86}"/>
                </a:ext>
              </a:extLst>
            </p:cNvPr>
            <p:cNvCxnSpPr/>
            <p:nvPr/>
          </p:nvCxnSpPr>
          <p:spPr>
            <a:xfrm>
              <a:off x="3414508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582" name="Rectangle 1581">
              <a:extLst>
                <a:ext uri="{FF2B5EF4-FFF2-40B4-BE49-F238E27FC236}">
                  <a16:creationId xmlns:a16="http://schemas.microsoft.com/office/drawing/2014/main" id="{1AA63DF3-7CDD-5043-A66D-311D5E2BEC3E}"/>
                </a:ext>
              </a:extLst>
            </p:cNvPr>
            <p:cNvSpPr/>
            <p:nvPr/>
          </p:nvSpPr>
          <p:spPr>
            <a:xfrm>
              <a:off x="3141515" y="5709112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83" name="Rectangle 1582">
              <a:extLst>
                <a:ext uri="{FF2B5EF4-FFF2-40B4-BE49-F238E27FC236}">
                  <a16:creationId xmlns:a16="http://schemas.microsoft.com/office/drawing/2014/main" id="{AF52D021-987F-0841-9CE8-6F18D353331C}"/>
                </a:ext>
              </a:extLst>
            </p:cNvPr>
            <p:cNvSpPr/>
            <p:nvPr/>
          </p:nvSpPr>
          <p:spPr>
            <a:xfrm>
              <a:off x="3115815" y="5857557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84" name="Oval 1583">
              <a:extLst>
                <a:ext uri="{FF2B5EF4-FFF2-40B4-BE49-F238E27FC236}">
                  <a16:creationId xmlns:a16="http://schemas.microsoft.com/office/drawing/2014/main" id="{86AFDC5A-73CE-A343-BF70-F44F332E63FC}"/>
                </a:ext>
              </a:extLst>
            </p:cNvPr>
            <p:cNvSpPr/>
            <p:nvPr/>
          </p:nvSpPr>
          <p:spPr>
            <a:xfrm>
              <a:off x="3526811" y="5921177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585" name="Straight Connector 1584">
              <a:extLst>
                <a:ext uri="{FF2B5EF4-FFF2-40B4-BE49-F238E27FC236}">
                  <a16:creationId xmlns:a16="http://schemas.microsoft.com/office/drawing/2014/main" id="{E71459DC-E468-FB43-ACB7-F29C58FBA4FA}"/>
                </a:ext>
              </a:extLst>
            </p:cNvPr>
            <p:cNvCxnSpPr/>
            <p:nvPr/>
          </p:nvCxnSpPr>
          <p:spPr>
            <a:xfrm>
              <a:off x="3183087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86" name="Straight Connector 1585">
              <a:extLst>
                <a:ext uri="{FF2B5EF4-FFF2-40B4-BE49-F238E27FC236}">
                  <a16:creationId xmlns:a16="http://schemas.microsoft.com/office/drawing/2014/main" id="{BB1762D5-405C-6646-86BB-983BB91DFA77}"/>
                </a:ext>
              </a:extLst>
            </p:cNvPr>
            <p:cNvCxnSpPr/>
            <p:nvPr/>
          </p:nvCxnSpPr>
          <p:spPr>
            <a:xfrm>
              <a:off x="3227267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87" name="Straight Connector 1586">
              <a:extLst>
                <a:ext uri="{FF2B5EF4-FFF2-40B4-BE49-F238E27FC236}">
                  <a16:creationId xmlns:a16="http://schemas.microsoft.com/office/drawing/2014/main" id="{C8458C85-426C-9348-B2EA-D7C191389575}"/>
                </a:ext>
              </a:extLst>
            </p:cNvPr>
            <p:cNvCxnSpPr/>
            <p:nvPr/>
          </p:nvCxnSpPr>
          <p:spPr>
            <a:xfrm>
              <a:off x="3273551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88" name="Straight Connector 1587">
              <a:extLst>
                <a:ext uri="{FF2B5EF4-FFF2-40B4-BE49-F238E27FC236}">
                  <a16:creationId xmlns:a16="http://schemas.microsoft.com/office/drawing/2014/main" id="{019A2A4B-36FC-F447-80D6-EA537ABE076E}"/>
                </a:ext>
              </a:extLst>
            </p:cNvPr>
            <p:cNvCxnSpPr/>
            <p:nvPr/>
          </p:nvCxnSpPr>
          <p:spPr>
            <a:xfrm>
              <a:off x="3319836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89" name="Straight Connector 1588">
              <a:extLst>
                <a:ext uri="{FF2B5EF4-FFF2-40B4-BE49-F238E27FC236}">
                  <a16:creationId xmlns:a16="http://schemas.microsoft.com/office/drawing/2014/main" id="{2923FB64-1AD1-BA4A-A912-A027AF53F586}"/>
                </a:ext>
              </a:extLst>
            </p:cNvPr>
            <p:cNvCxnSpPr/>
            <p:nvPr/>
          </p:nvCxnSpPr>
          <p:spPr>
            <a:xfrm>
              <a:off x="3368224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90" name="Straight Connector 1589">
              <a:extLst>
                <a:ext uri="{FF2B5EF4-FFF2-40B4-BE49-F238E27FC236}">
                  <a16:creationId xmlns:a16="http://schemas.microsoft.com/office/drawing/2014/main" id="{2B9DE717-C9E7-7F4E-B345-7AEE51CD200F}"/>
                </a:ext>
              </a:extLst>
            </p:cNvPr>
            <p:cNvCxnSpPr/>
            <p:nvPr/>
          </p:nvCxnSpPr>
          <p:spPr>
            <a:xfrm>
              <a:off x="3414508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591" name="Rectangle 1590">
              <a:extLst>
                <a:ext uri="{FF2B5EF4-FFF2-40B4-BE49-F238E27FC236}">
                  <a16:creationId xmlns:a16="http://schemas.microsoft.com/office/drawing/2014/main" id="{996B2D15-C2DF-6D46-8213-8528AD8A77BC}"/>
                </a:ext>
              </a:extLst>
            </p:cNvPr>
            <p:cNvSpPr/>
            <p:nvPr/>
          </p:nvSpPr>
          <p:spPr>
            <a:xfrm>
              <a:off x="3141515" y="5884823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grpSp>
        <p:nvGrpSpPr>
          <p:cNvPr id="1592" name="Group 1591">
            <a:extLst>
              <a:ext uri="{FF2B5EF4-FFF2-40B4-BE49-F238E27FC236}">
                <a16:creationId xmlns:a16="http://schemas.microsoft.com/office/drawing/2014/main" id="{CC6815BC-1475-6640-AE76-ED1DF0228CAA}"/>
              </a:ext>
            </a:extLst>
          </p:cNvPr>
          <p:cNvGrpSpPr/>
          <p:nvPr/>
        </p:nvGrpSpPr>
        <p:grpSpPr>
          <a:xfrm>
            <a:off x="11241003" y="5582867"/>
            <a:ext cx="530064" cy="702847"/>
            <a:chOff x="3115815" y="5330422"/>
            <a:chExt cx="530064" cy="702847"/>
          </a:xfrm>
        </p:grpSpPr>
        <p:sp>
          <p:nvSpPr>
            <p:cNvPr id="1593" name="Rectangle 1592">
              <a:extLst>
                <a:ext uri="{FF2B5EF4-FFF2-40B4-BE49-F238E27FC236}">
                  <a16:creationId xmlns:a16="http://schemas.microsoft.com/office/drawing/2014/main" id="{C852B3C1-5918-9144-83E9-9DF2AB52C27D}"/>
                </a:ext>
              </a:extLst>
            </p:cNvPr>
            <p:cNvSpPr/>
            <p:nvPr/>
          </p:nvSpPr>
          <p:spPr>
            <a:xfrm>
              <a:off x="3115815" y="5330422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94" name="Oval 1593">
              <a:extLst>
                <a:ext uri="{FF2B5EF4-FFF2-40B4-BE49-F238E27FC236}">
                  <a16:creationId xmlns:a16="http://schemas.microsoft.com/office/drawing/2014/main" id="{BFFBDDEE-5EA4-8643-A588-CEB9654F5D89}"/>
                </a:ext>
              </a:extLst>
            </p:cNvPr>
            <p:cNvSpPr/>
            <p:nvPr/>
          </p:nvSpPr>
          <p:spPr>
            <a:xfrm>
              <a:off x="3526811" y="5394042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595" name="Straight Connector 1594">
              <a:extLst>
                <a:ext uri="{FF2B5EF4-FFF2-40B4-BE49-F238E27FC236}">
                  <a16:creationId xmlns:a16="http://schemas.microsoft.com/office/drawing/2014/main" id="{FFBAD7A6-4542-3249-8553-B0FD98298336}"/>
                </a:ext>
              </a:extLst>
            </p:cNvPr>
            <p:cNvCxnSpPr/>
            <p:nvPr/>
          </p:nvCxnSpPr>
          <p:spPr>
            <a:xfrm>
              <a:off x="3183087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96" name="Straight Connector 1595">
              <a:extLst>
                <a:ext uri="{FF2B5EF4-FFF2-40B4-BE49-F238E27FC236}">
                  <a16:creationId xmlns:a16="http://schemas.microsoft.com/office/drawing/2014/main" id="{E3AC6726-8A2E-B64B-BA1C-974524F11451}"/>
                </a:ext>
              </a:extLst>
            </p:cNvPr>
            <p:cNvCxnSpPr/>
            <p:nvPr/>
          </p:nvCxnSpPr>
          <p:spPr>
            <a:xfrm>
              <a:off x="3227267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97" name="Straight Connector 1596">
              <a:extLst>
                <a:ext uri="{FF2B5EF4-FFF2-40B4-BE49-F238E27FC236}">
                  <a16:creationId xmlns:a16="http://schemas.microsoft.com/office/drawing/2014/main" id="{59335498-7580-3049-9618-9F6778A1C47E}"/>
                </a:ext>
              </a:extLst>
            </p:cNvPr>
            <p:cNvCxnSpPr/>
            <p:nvPr/>
          </p:nvCxnSpPr>
          <p:spPr>
            <a:xfrm>
              <a:off x="3273551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98" name="Straight Connector 1597">
              <a:extLst>
                <a:ext uri="{FF2B5EF4-FFF2-40B4-BE49-F238E27FC236}">
                  <a16:creationId xmlns:a16="http://schemas.microsoft.com/office/drawing/2014/main" id="{D078D517-13F5-8F4C-98D6-AB9636BEE676}"/>
                </a:ext>
              </a:extLst>
            </p:cNvPr>
            <p:cNvCxnSpPr/>
            <p:nvPr/>
          </p:nvCxnSpPr>
          <p:spPr>
            <a:xfrm>
              <a:off x="3319836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599" name="Straight Connector 1598">
              <a:extLst>
                <a:ext uri="{FF2B5EF4-FFF2-40B4-BE49-F238E27FC236}">
                  <a16:creationId xmlns:a16="http://schemas.microsoft.com/office/drawing/2014/main" id="{A7C56468-6A79-F84F-8138-A30D4DB6CDA8}"/>
                </a:ext>
              </a:extLst>
            </p:cNvPr>
            <p:cNvCxnSpPr/>
            <p:nvPr/>
          </p:nvCxnSpPr>
          <p:spPr>
            <a:xfrm>
              <a:off x="3368224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00" name="Straight Connector 1599">
              <a:extLst>
                <a:ext uri="{FF2B5EF4-FFF2-40B4-BE49-F238E27FC236}">
                  <a16:creationId xmlns:a16="http://schemas.microsoft.com/office/drawing/2014/main" id="{7C3743A2-B99A-C14B-B792-F1389D6011E7}"/>
                </a:ext>
              </a:extLst>
            </p:cNvPr>
            <p:cNvCxnSpPr/>
            <p:nvPr/>
          </p:nvCxnSpPr>
          <p:spPr>
            <a:xfrm>
              <a:off x="3414508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601" name="Rectangle 1600">
              <a:extLst>
                <a:ext uri="{FF2B5EF4-FFF2-40B4-BE49-F238E27FC236}">
                  <a16:creationId xmlns:a16="http://schemas.microsoft.com/office/drawing/2014/main" id="{EF090734-141D-514F-9171-D185E85FF75B}"/>
                </a:ext>
              </a:extLst>
            </p:cNvPr>
            <p:cNvSpPr/>
            <p:nvPr/>
          </p:nvSpPr>
          <p:spPr>
            <a:xfrm>
              <a:off x="3141515" y="5357688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02" name="Rectangle 1601">
              <a:extLst>
                <a:ext uri="{FF2B5EF4-FFF2-40B4-BE49-F238E27FC236}">
                  <a16:creationId xmlns:a16="http://schemas.microsoft.com/office/drawing/2014/main" id="{544ED435-6BB4-704C-81E3-E21BD2ACB073}"/>
                </a:ext>
              </a:extLst>
            </p:cNvPr>
            <p:cNvSpPr/>
            <p:nvPr/>
          </p:nvSpPr>
          <p:spPr>
            <a:xfrm>
              <a:off x="3115815" y="5506134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03" name="Oval 1602">
              <a:extLst>
                <a:ext uri="{FF2B5EF4-FFF2-40B4-BE49-F238E27FC236}">
                  <a16:creationId xmlns:a16="http://schemas.microsoft.com/office/drawing/2014/main" id="{D6000C0C-8AF0-9B41-92B6-FB403EF8ED0E}"/>
                </a:ext>
              </a:extLst>
            </p:cNvPr>
            <p:cNvSpPr/>
            <p:nvPr/>
          </p:nvSpPr>
          <p:spPr>
            <a:xfrm>
              <a:off x="3526811" y="5569754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604" name="Straight Connector 1603">
              <a:extLst>
                <a:ext uri="{FF2B5EF4-FFF2-40B4-BE49-F238E27FC236}">
                  <a16:creationId xmlns:a16="http://schemas.microsoft.com/office/drawing/2014/main" id="{4D42E586-09D3-0E4B-850D-693CAB710740}"/>
                </a:ext>
              </a:extLst>
            </p:cNvPr>
            <p:cNvCxnSpPr/>
            <p:nvPr/>
          </p:nvCxnSpPr>
          <p:spPr>
            <a:xfrm>
              <a:off x="3183087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05" name="Straight Connector 1604">
              <a:extLst>
                <a:ext uri="{FF2B5EF4-FFF2-40B4-BE49-F238E27FC236}">
                  <a16:creationId xmlns:a16="http://schemas.microsoft.com/office/drawing/2014/main" id="{569C89F0-BBD9-2D40-B8B1-C1B0550E7723}"/>
                </a:ext>
              </a:extLst>
            </p:cNvPr>
            <p:cNvCxnSpPr/>
            <p:nvPr/>
          </p:nvCxnSpPr>
          <p:spPr>
            <a:xfrm>
              <a:off x="3227267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06" name="Straight Connector 1605">
              <a:extLst>
                <a:ext uri="{FF2B5EF4-FFF2-40B4-BE49-F238E27FC236}">
                  <a16:creationId xmlns:a16="http://schemas.microsoft.com/office/drawing/2014/main" id="{88BA631E-BCD9-714E-8B82-A5FE8C2EA203}"/>
                </a:ext>
              </a:extLst>
            </p:cNvPr>
            <p:cNvCxnSpPr/>
            <p:nvPr/>
          </p:nvCxnSpPr>
          <p:spPr>
            <a:xfrm>
              <a:off x="3273551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07" name="Straight Connector 1606">
              <a:extLst>
                <a:ext uri="{FF2B5EF4-FFF2-40B4-BE49-F238E27FC236}">
                  <a16:creationId xmlns:a16="http://schemas.microsoft.com/office/drawing/2014/main" id="{DED911AF-4B59-F242-B294-51B9241BEED9}"/>
                </a:ext>
              </a:extLst>
            </p:cNvPr>
            <p:cNvCxnSpPr/>
            <p:nvPr/>
          </p:nvCxnSpPr>
          <p:spPr>
            <a:xfrm>
              <a:off x="3319836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08" name="Straight Connector 1607">
              <a:extLst>
                <a:ext uri="{FF2B5EF4-FFF2-40B4-BE49-F238E27FC236}">
                  <a16:creationId xmlns:a16="http://schemas.microsoft.com/office/drawing/2014/main" id="{FFF4D54D-B420-A949-8D91-D10EED895B97}"/>
                </a:ext>
              </a:extLst>
            </p:cNvPr>
            <p:cNvCxnSpPr/>
            <p:nvPr/>
          </p:nvCxnSpPr>
          <p:spPr>
            <a:xfrm>
              <a:off x="3368224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09" name="Straight Connector 1608">
              <a:extLst>
                <a:ext uri="{FF2B5EF4-FFF2-40B4-BE49-F238E27FC236}">
                  <a16:creationId xmlns:a16="http://schemas.microsoft.com/office/drawing/2014/main" id="{92979571-3176-7E4D-AFD5-599D334CA2FE}"/>
                </a:ext>
              </a:extLst>
            </p:cNvPr>
            <p:cNvCxnSpPr/>
            <p:nvPr/>
          </p:nvCxnSpPr>
          <p:spPr>
            <a:xfrm>
              <a:off x="3414508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610" name="Rectangle 1609">
              <a:extLst>
                <a:ext uri="{FF2B5EF4-FFF2-40B4-BE49-F238E27FC236}">
                  <a16:creationId xmlns:a16="http://schemas.microsoft.com/office/drawing/2014/main" id="{66BC141F-8C25-4C4A-8AC8-AE47F5C2EE0A}"/>
                </a:ext>
              </a:extLst>
            </p:cNvPr>
            <p:cNvSpPr/>
            <p:nvPr/>
          </p:nvSpPr>
          <p:spPr>
            <a:xfrm>
              <a:off x="3141515" y="5533400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11" name="Rectangle 1610">
              <a:extLst>
                <a:ext uri="{FF2B5EF4-FFF2-40B4-BE49-F238E27FC236}">
                  <a16:creationId xmlns:a16="http://schemas.microsoft.com/office/drawing/2014/main" id="{B0A23C05-1351-944D-9924-A000DC02D0F2}"/>
                </a:ext>
              </a:extLst>
            </p:cNvPr>
            <p:cNvSpPr/>
            <p:nvPr/>
          </p:nvSpPr>
          <p:spPr>
            <a:xfrm>
              <a:off x="3115815" y="5681846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12" name="Oval 1611">
              <a:extLst>
                <a:ext uri="{FF2B5EF4-FFF2-40B4-BE49-F238E27FC236}">
                  <a16:creationId xmlns:a16="http://schemas.microsoft.com/office/drawing/2014/main" id="{9F55B50D-D0C9-D54A-A8D2-80915E1D11CB}"/>
                </a:ext>
              </a:extLst>
            </p:cNvPr>
            <p:cNvSpPr/>
            <p:nvPr/>
          </p:nvSpPr>
          <p:spPr>
            <a:xfrm>
              <a:off x="3526811" y="5745466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613" name="Straight Connector 1612">
              <a:extLst>
                <a:ext uri="{FF2B5EF4-FFF2-40B4-BE49-F238E27FC236}">
                  <a16:creationId xmlns:a16="http://schemas.microsoft.com/office/drawing/2014/main" id="{A8FED4A7-A9E7-1A47-9ED2-01C8B17A5736}"/>
                </a:ext>
              </a:extLst>
            </p:cNvPr>
            <p:cNvCxnSpPr/>
            <p:nvPr/>
          </p:nvCxnSpPr>
          <p:spPr>
            <a:xfrm>
              <a:off x="3183087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14" name="Straight Connector 1613">
              <a:extLst>
                <a:ext uri="{FF2B5EF4-FFF2-40B4-BE49-F238E27FC236}">
                  <a16:creationId xmlns:a16="http://schemas.microsoft.com/office/drawing/2014/main" id="{9C3B94A0-DCFE-0B4A-89BC-675BEE3B26A1}"/>
                </a:ext>
              </a:extLst>
            </p:cNvPr>
            <p:cNvCxnSpPr/>
            <p:nvPr/>
          </p:nvCxnSpPr>
          <p:spPr>
            <a:xfrm>
              <a:off x="3227267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15" name="Straight Connector 1614">
              <a:extLst>
                <a:ext uri="{FF2B5EF4-FFF2-40B4-BE49-F238E27FC236}">
                  <a16:creationId xmlns:a16="http://schemas.microsoft.com/office/drawing/2014/main" id="{54B8CAFC-0202-2B4A-A230-550B45D063DC}"/>
                </a:ext>
              </a:extLst>
            </p:cNvPr>
            <p:cNvCxnSpPr/>
            <p:nvPr/>
          </p:nvCxnSpPr>
          <p:spPr>
            <a:xfrm>
              <a:off x="3273551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16" name="Straight Connector 1615">
              <a:extLst>
                <a:ext uri="{FF2B5EF4-FFF2-40B4-BE49-F238E27FC236}">
                  <a16:creationId xmlns:a16="http://schemas.microsoft.com/office/drawing/2014/main" id="{590DCCCE-5A2E-6E4C-890B-57D12C55C255}"/>
                </a:ext>
              </a:extLst>
            </p:cNvPr>
            <p:cNvCxnSpPr/>
            <p:nvPr/>
          </p:nvCxnSpPr>
          <p:spPr>
            <a:xfrm>
              <a:off x="3319836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17" name="Straight Connector 1616">
              <a:extLst>
                <a:ext uri="{FF2B5EF4-FFF2-40B4-BE49-F238E27FC236}">
                  <a16:creationId xmlns:a16="http://schemas.microsoft.com/office/drawing/2014/main" id="{13A272F7-0CD8-4048-BBEF-BED298FDB9FE}"/>
                </a:ext>
              </a:extLst>
            </p:cNvPr>
            <p:cNvCxnSpPr/>
            <p:nvPr/>
          </p:nvCxnSpPr>
          <p:spPr>
            <a:xfrm>
              <a:off x="3368224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18" name="Straight Connector 1617">
              <a:extLst>
                <a:ext uri="{FF2B5EF4-FFF2-40B4-BE49-F238E27FC236}">
                  <a16:creationId xmlns:a16="http://schemas.microsoft.com/office/drawing/2014/main" id="{424BB76F-15F4-C248-A7A1-8FC91BC57DC6}"/>
                </a:ext>
              </a:extLst>
            </p:cNvPr>
            <p:cNvCxnSpPr/>
            <p:nvPr/>
          </p:nvCxnSpPr>
          <p:spPr>
            <a:xfrm>
              <a:off x="3414508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619" name="Rectangle 1618">
              <a:extLst>
                <a:ext uri="{FF2B5EF4-FFF2-40B4-BE49-F238E27FC236}">
                  <a16:creationId xmlns:a16="http://schemas.microsoft.com/office/drawing/2014/main" id="{EF67137A-F3A6-EC4F-A6B2-109B0F9A6C4C}"/>
                </a:ext>
              </a:extLst>
            </p:cNvPr>
            <p:cNvSpPr/>
            <p:nvPr/>
          </p:nvSpPr>
          <p:spPr>
            <a:xfrm>
              <a:off x="3141515" y="5709112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20" name="Rectangle 1619">
              <a:extLst>
                <a:ext uri="{FF2B5EF4-FFF2-40B4-BE49-F238E27FC236}">
                  <a16:creationId xmlns:a16="http://schemas.microsoft.com/office/drawing/2014/main" id="{F89B27A2-12C3-5B44-90D2-195E03097F0A}"/>
                </a:ext>
              </a:extLst>
            </p:cNvPr>
            <p:cNvSpPr/>
            <p:nvPr/>
          </p:nvSpPr>
          <p:spPr>
            <a:xfrm>
              <a:off x="3115815" y="5857557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21" name="Oval 1620">
              <a:extLst>
                <a:ext uri="{FF2B5EF4-FFF2-40B4-BE49-F238E27FC236}">
                  <a16:creationId xmlns:a16="http://schemas.microsoft.com/office/drawing/2014/main" id="{45A1800C-53EB-5040-ABBA-775734FC1336}"/>
                </a:ext>
              </a:extLst>
            </p:cNvPr>
            <p:cNvSpPr/>
            <p:nvPr/>
          </p:nvSpPr>
          <p:spPr>
            <a:xfrm>
              <a:off x="3526811" y="5921177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622" name="Straight Connector 1621">
              <a:extLst>
                <a:ext uri="{FF2B5EF4-FFF2-40B4-BE49-F238E27FC236}">
                  <a16:creationId xmlns:a16="http://schemas.microsoft.com/office/drawing/2014/main" id="{3CE674A9-676D-E24D-9651-5C3867D20737}"/>
                </a:ext>
              </a:extLst>
            </p:cNvPr>
            <p:cNvCxnSpPr/>
            <p:nvPr/>
          </p:nvCxnSpPr>
          <p:spPr>
            <a:xfrm>
              <a:off x="3183087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23" name="Straight Connector 1622">
              <a:extLst>
                <a:ext uri="{FF2B5EF4-FFF2-40B4-BE49-F238E27FC236}">
                  <a16:creationId xmlns:a16="http://schemas.microsoft.com/office/drawing/2014/main" id="{82C3B4E1-2AB7-6249-82F0-E8D72C20E23C}"/>
                </a:ext>
              </a:extLst>
            </p:cNvPr>
            <p:cNvCxnSpPr/>
            <p:nvPr/>
          </p:nvCxnSpPr>
          <p:spPr>
            <a:xfrm>
              <a:off x="3227267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24" name="Straight Connector 1623">
              <a:extLst>
                <a:ext uri="{FF2B5EF4-FFF2-40B4-BE49-F238E27FC236}">
                  <a16:creationId xmlns:a16="http://schemas.microsoft.com/office/drawing/2014/main" id="{3F66D039-3D38-6548-9709-CD15D029F4C5}"/>
                </a:ext>
              </a:extLst>
            </p:cNvPr>
            <p:cNvCxnSpPr/>
            <p:nvPr/>
          </p:nvCxnSpPr>
          <p:spPr>
            <a:xfrm>
              <a:off x="3273551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25" name="Straight Connector 1624">
              <a:extLst>
                <a:ext uri="{FF2B5EF4-FFF2-40B4-BE49-F238E27FC236}">
                  <a16:creationId xmlns:a16="http://schemas.microsoft.com/office/drawing/2014/main" id="{C47A4099-B6EF-5249-9597-C3C52353D686}"/>
                </a:ext>
              </a:extLst>
            </p:cNvPr>
            <p:cNvCxnSpPr/>
            <p:nvPr/>
          </p:nvCxnSpPr>
          <p:spPr>
            <a:xfrm>
              <a:off x="3319836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26" name="Straight Connector 1625">
              <a:extLst>
                <a:ext uri="{FF2B5EF4-FFF2-40B4-BE49-F238E27FC236}">
                  <a16:creationId xmlns:a16="http://schemas.microsoft.com/office/drawing/2014/main" id="{B975503A-446B-2B4D-9515-D8BC9A7C06FF}"/>
                </a:ext>
              </a:extLst>
            </p:cNvPr>
            <p:cNvCxnSpPr/>
            <p:nvPr/>
          </p:nvCxnSpPr>
          <p:spPr>
            <a:xfrm>
              <a:off x="3368224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27" name="Straight Connector 1626">
              <a:extLst>
                <a:ext uri="{FF2B5EF4-FFF2-40B4-BE49-F238E27FC236}">
                  <a16:creationId xmlns:a16="http://schemas.microsoft.com/office/drawing/2014/main" id="{2C42D4C4-85F5-6440-8895-3CC4DF270878}"/>
                </a:ext>
              </a:extLst>
            </p:cNvPr>
            <p:cNvCxnSpPr/>
            <p:nvPr/>
          </p:nvCxnSpPr>
          <p:spPr>
            <a:xfrm>
              <a:off x="3414508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628" name="Rectangle 1627">
              <a:extLst>
                <a:ext uri="{FF2B5EF4-FFF2-40B4-BE49-F238E27FC236}">
                  <a16:creationId xmlns:a16="http://schemas.microsoft.com/office/drawing/2014/main" id="{E19B789B-B58E-5F4B-8DBE-9D68D3D95AD8}"/>
                </a:ext>
              </a:extLst>
            </p:cNvPr>
            <p:cNvSpPr/>
            <p:nvPr/>
          </p:nvSpPr>
          <p:spPr>
            <a:xfrm>
              <a:off x="3141515" y="5884823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cxnSp>
        <p:nvCxnSpPr>
          <p:cNvPr id="1629" name="Straight Connector 1628">
            <a:extLst>
              <a:ext uri="{FF2B5EF4-FFF2-40B4-BE49-F238E27FC236}">
                <a16:creationId xmlns:a16="http://schemas.microsoft.com/office/drawing/2014/main" id="{C17029CE-8F3F-2F4A-B158-D0C3059107B8}"/>
              </a:ext>
            </a:extLst>
          </p:cNvPr>
          <p:cNvCxnSpPr>
            <a:stCxn id="1593" idx="0"/>
            <a:endCxn id="1539" idx="2"/>
          </p:cNvCxnSpPr>
          <p:nvPr/>
        </p:nvCxnSpPr>
        <p:spPr>
          <a:xfrm flipV="1">
            <a:off x="11506035" y="5188399"/>
            <a:ext cx="1668" cy="394452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30" name="Straight Connector 1629">
            <a:extLst>
              <a:ext uri="{FF2B5EF4-FFF2-40B4-BE49-F238E27FC236}">
                <a16:creationId xmlns:a16="http://schemas.microsoft.com/office/drawing/2014/main" id="{DF05ACC3-C3F0-7F43-A8CC-653129C5799C}"/>
              </a:ext>
            </a:extLst>
          </p:cNvPr>
          <p:cNvCxnSpPr>
            <a:stCxn id="1593" idx="0"/>
            <a:endCxn id="1538" idx="2"/>
          </p:cNvCxnSpPr>
          <p:nvPr/>
        </p:nvCxnSpPr>
        <p:spPr>
          <a:xfrm flipH="1" flipV="1">
            <a:off x="10618703" y="5188399"/>
            <a:ext cx="887332" cy="394452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31" name="Straight Connector 1630">
            <a:extLst>
              <a:ext uri="{FF2B5EF4-FFF2-40B4-BE49-F238E27FC236}">
                <a16:creationId xmlns:a16="http://schemas.microsoft.com/office/drawing/2014/main" id="{4BA4A172-001E-D24D-B9F2-862029F0C0D6}"/>
              </a:ext>
            </a:extLst>
          </p:cNvPr>
          <p:cNvCxnSpPr>
            <a:stCxn id="1384" idx="2"/>
            <a:endCxn id="1682" idx="0"/>
          </p:cNvCxnSpPr>
          <p:nvPr/>
        </p:nvCxnSpPr>
        <p:spPr>
          <a:xfrm>
            <a:off x="6541307" y="3916777"/>
            <a:ext cx="513828" cy="739747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grpSp>
        <p:nvGrpSpPr>
          <p:cNvPr id="1632" name="Group 1631">
            <a:extLst>
              <a:ext uri="{FF2B5EF4-FFF2-40B4-BE49-F238E27FC236}">
                <a16:creationId xmlns:a16="http://schemas.microsoft.com/office/drawing/2014/main" id="{FD19DB97-68B7-334B-8655-9575FD315EA6}"/>
              </a:ext>
            </a:extLst>
          </p:cNvPr>
          <p:cNvGrpSpPr/>
          <p:nvPr/>
        </p:nvGrpSpPr>
        <p:grpSpPr>
          <a:xfrm>
            <a:off x="4902127" y="5573975"/>
            <a:ext cx="530064" cy="702847"/>
            <a:chOff x="3115815" y="5330422"/>
            <a:chExt cx="530064" cy="702847"/>
          </a:xfrm>
        </p:grpSpPr>
        <p:sp>
          <p:nvSpPr>
            <p:cNvPr id="1633" name="Rectangle 1632">
              <a:extLst>
                <a:ext uri="{FF2B5EF4-FFF2-40B4-BE49-F238E27FC236}">
                  <a16:creationId xmlns:a16="http://schemas.microsoft.com/office/drawing/2014/main" id="{2DF8ECDE-2AE6-5F4B-B8E5-209801950969}"/>
                </a:ext>
              </a:extLst>
            </p:cNvPr>
            <p:cNvSpPr/>
            <p:nvPr/>
          </p:nvSpPr>
          <p:spPr>
            <a:xfrm>
              <a:off x="3115815" y="5330422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34" name="Oval 1633">
              <a:extLst>
                <a:ext uri="{FF2B5EF4-FFF2-40B4-BE49-F238E27FC236}">
                  <a16:creationId xmlns:a16="http://schemas.microsoft.com/office/drawing/2014/main" id="{DDA87D9E-C800-6B45-BFF2-FB6A17BC84CD}"/>
                </a:ext>
              </a:extLst>
            </p:cNvPr>
            <p:cNvSpPr/>
            <p:nvPr/>
          </p:nvSpPr>
          <p:spPr>
            <a:xfrm>
              <a:off x="3526811" y="5394042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635" name="Straight Connector 1634">
              <a:extLst>
                <a:ext uri="{FF2B5EF4-FFF2-40B4-BE49-F238E27FC236}">
                  <a16:creationId xmlns:a16="http://schemas.microsoft.com/office/drawing/2014/main" id="{143DDAB7-D3FF-104A-A572-6528B0D08CE4}"/>
                </a:ext>
              </a:extLst>
            </p:cNvPr>
            <p:cNvCxnSpPr/>
            <p:nvPr/>
          </p:nvCxnSpPr>
          <p:spPr>
            <a:xfrm>
              <a:off x="3183087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36" name="Straight Connector 1635">
              <a:extLst>
                <a:ext uri="{FF2B5EF4-FFF2-40B4-BE49-F238E27FC236}">
                  <a16:creationId xmlns:a16="http://schemas.microsoft.com/office/drawing/2014/main" id="{49C7EC84-1ED5-7445-BB56-4915A013FDEC}"/>
                </a:ext>
              </a:extLst>
            </p:cNvPr>
            <p:cNvCxnSpPr/>
            <p:nvPr/>
          </p:nvCxnSpPr>
          <p:spPr>
            <a:xfrm>
              <a:off x="3227267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37" name="Straight Connector 1636">
              <a:extLst>
                <a:ext uri="{FF2B5EF4-FFF2-40B4-BE49-F238E27FC236}">
                  <a16:creationId xmlns:a16="http://schemas.microsoft.com/office/drawing/2014/main" id="{29A82E3F-EC03-F643-9B73-45C11F5CC235}"/>
                </a:ext>
              </a:extLst>
            </p:cNvPr>
            <p:cNvCxnSpPr/>
            <p:nvPr/>
          </p:nvCxnSpPr>
          <p:spPr>
            <a:xfrm>
              <a:off x="3273551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38" name="Straight Connector 1637">
              <a:extLst>
                <a:ext uri="{FF2B5EF4-FFF2-40B4-BE49-F238E27FC236}">
                  <a16:creationId xmlns:a16="http://schemas.microsoft.com/office/drawing/2014/main" id="{5E1406AD-61E6-1442-B050-DB986143849A}"/>
                </a:ext>
              </a:extLst>
            </p:cNvPr>
            <p:cNvCxnSpPr/>
            <p:nvPr/>
          </p:nvCxnSpPr>
          <p:spPr>
            <a:xfrm>
              <a:off x="3319836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39" name="Straight Connector 1638">
              <a:extLst>
                <a:ext uri="{FF2B5EF4-FFF2-40B4-BE49-F238E27FC236}">
                  <a16:creationId xmlns:a16="http://schemas.microsoft.com/office/drawing/2014/main" id="{1ADCB114-367C-704C-8465-1DDDD5B18184}"/>
                </a:ext>
              </a:extLst>
            </p:cNvPr>
            <p:cNvCxnSpPr/>
            <p:nvPr/>
          </p:nvCxnSpPr>
          <p:spPr>
            <a:xfrm>
              <a:off x="3368224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40" name="Straight Connector 1639">
              <a:extLst>
                <a:ext uri="{FF2B5EF4-FFF2-40B4-BE49-F238E27FC236}">
                  <a16:creationId xmlns:a16="http://schemas.microsoft.com/office/drawing/2014/main" id="{B5928F69-FC79-A844-A641-419E9CDD4EF6}"/>
                </a:ext>
              </a:extLst>
            </p:cNvPr>
            <p:cNvCxnSpPr/>
            <p:nvPr/>
          </p:nvCxnSpPr>
          <p:spPr>
            <a:xfrm>
              <a:off x="3414508" y="5387983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641" name="Rectangle 1640">
              <a:extLst>
                <a:ext uri="{FF2B5EF4-FFF2-40B4-BE49-F238E27FC236}">
                  <a16:creationId xmlns:a16="http://schemas.microsoft.com/office/drawing/2014/main" id="{131D8EBE-FC85-8045-8269-5B6B2291592A}"/>
                </a:ext>
              </a:extLst>
            </p:cNvPr>
            <p:cNvSpPr/>
            <p:nvPr/>
          </p:nvSpPr>
          <p:spPr>
            <a:xfrm>
              <a:off x="3141515" y="5357688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42" name="Rectangle 1641">
              <a:extLst>
                <a:ext uri="{FF2B5EF4-FFF2-40B4-BE49-F238E27FC236}">
                  <a16:creationId xmlns:a16="http://schemas.microsoft.com/office/drawing/2014/main" id="{763B75D9-69BC-E144-A443-1B89ABE35E6D}"/>
                </a:ext>
              </a:extLst>
            </p:cNvPr>
            <p:cNvSpPr/>
            <p:nvPr/>
          </p:nvSpPr>
          <p:spPr>
            <a:xfrm>
              <a:off x="3115815" y="5506134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43" name="Oval 1642">
              <a:extLst>
                <a:ext uri="{FF2B5EF4-FFF2-40B4-BE49-F238E27FC236}">
                  <a16:creationId xmlns:a16="http://schemas.microsoft.com/office/drawing/2014/main" id="{18B7B282-8D56-3F4A-A8B3-D42CAFFF7D03}"/>
                </a:ext>
              </a:extLst>
            </p:cNvPr>
            <p:cNvSpPr/>
            <p:nvPr/>
          </p:nvSpPr>
          <p:spPr>
            <a:xfrm>
              <a:off x="3526811" y="5569754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644" name="Straight Connector 1643">
              <a:extLst>
                <a:ext uri="{FF2B5EF4-FFF2-40B4-BE49-F238E27FC236}">
                  <a16:creationId xmlns:a16="http://schemas.microsoft.com/office/drawing/2014/main" id="{CA9C4C7F-4BFF-744E-8C3B-090DC8C0E13D}"/>
                </a:ext>
              </a:extLst>
            </p:cNvPr>
            <p:cNvCxnSpPr/>
            <p:nvPr/>
          </p:nvCxnSpPr>
          <p:spPr>
            <a:xfrm>
              <a:off x="3183087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45" name="Straight Connector 1644">
              <a:extLst>
                <a:ext uri="{FF2B5EF4-FFF2-40B4-BE49-F238E27FC236}">
                  <a16:creationId xmlns:a16="http://schemas.microsoft.com/office/drawing/2014/main" id="{B211938A-E2B6-744D-AE5F-E55A9AA965D4}"/>
                </a:ext>
              </a:extLst>
            </p:cNvPr>
            <p:cNvCxnSpPr/>
            <p:nvPr/>
          </p:nvCxnSpPr>
          <p:spPr>
            <a:xfrm>
              <a:off x="3227267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46" name="Straight Connector 1645">
              <a:extLst>
                <a:ext uri="{FF2B5EF4-FFF2-40B4-BE49-F238E27FC236}">
                  <a16:creationId xmlns:a16="http://schemas.microsoft.com/office/drawing/2014/main" id="{552297B2-5878-864A-AB55-068A560C61B1}"/>
                </a:ext>
              </a:extLst>
            </p:cNvPr>
            <p:cNvCxnSpPr/>
            <p:nvPr/>
          </p:nvCxnSpPr>
          <p:spPr>
            <a:xfrm>
              <a:off x="3273551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47" name="Straight Connector 1646">
              <a:extLst>
                <a:ext uri="{FF2B5EF4-FFF2-40B4-BE49-F238E27FC236}">
                  <a16:creationId xmlns:a16="http://schemas.microsoft.com/office/drawing/2014/main" id="{57D6AC1B-6167-5B4D-AA70-748629CB00CF}"/>
                </a:ext>
              </a:extLst>
            </p:cNvPr>
            <p:cNvCxnSpPr/>
            <p:nvPr/>
          </p:nvCxnSpPr>
          <p:spPr>
            <a:xfrm>
              <a:off x="3319836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48" name="Straight Connector 1647">
              <a:extLst>
                <a:ext uri="{FF2B5EF4-FFF2-40B4-BE49-F238E27FC236}">
                  <a16:creationId xmlns:a16="http://schemas.microsoft.com/office/drawing/2014/main" id="{1A6B6CAB-CA27-C74E-8085-A6FFB523FCA8}"/>
                </a:ext>
              </a:extLst>
            </p:cNvPr>
            <p:cNvCxnSpPr/>
            <p:nvPr/>
          </p:nvCxnSpPr>
          <p:spPr>
            <a:xfrm>
              <a:off x="3368224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49" name="Straight Connector 1648">
              <a:extLst>
                <a:ext uri="{FF2B5EF4-FFF2-40B4-BE49-F238E27FC236}">
                  <a16:creationId xmlns:a16="http://schemas.microsoft.com/office/drawing/2014/main" id="{7577EE76-219F-354C-AFF2-DA0E75BDDC89}"/>
                </a:ext>
              </a:extLst>
            </p:cNvPr>
            <p:cNvCxnSpPr/>
            <p:nvPr/>
          </p:nvCxnSpPr>
          <p:spPr>
            <a:xfrm>
              <a:off x="3414508" y="5563695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650" name="Rectangle 1649">
              <a:extLst>
                <a:ext uri="{FF2B5EF4-FFF2-40B4-BE49-F238E27FC236}">
                  <a16:creationId xmlns:a16="http://schemas.microsoft.com/office/drawing/2014/main" id="{2BB0E869-CEC1-3647-9D92-1651A1BD8546}"/>
                </a:ext>
              </a:extLst>
            </p:cNvPr>
            <p:cNvSpPr/>
            <p:nvPr/>
          </p:nvSpPr>
          <p:spPr>
            <a:xfrm>
              <a:off x="3141515" y="5533400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51" name="Rectangle 1650">
              <a:extLst>
                <a:ext uri="{FF2B5EF4-FFF2-40B4-BE49-F238E27FC236}">
                  <a16:creationId xmlns:a16="http://schemas.microsoft.com/office/drawing/2014/main" id="{809F5940-7382-4840-83BB-6F554C9C13F7}"/>
                </a:ext>
              </a:extLst>
            </p:cNvPr>
            <p:cNvSpPr/>
            <p:nvPr/>
          </p:nvSpPr>
          <p:spPr>
            <a:xfrm>
              <a:off x="3115815" y="5681846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52" name="Oval 1651">
              <a:extLst>
                <a:ext uri="{FF2B5EF4-FFF2-40B4-BE49-F238E27FC236}">
                  <a16:creationId xmlns:a16="http://schemas.microsoft.com/office/drawing/2014/main" id="{E40ADE2D-0626-6E4F-A6B6-BBA92FA2FABF}"/>
                </a:ext>
              </a:extLst>
            </p:cNvPr>
            <p:cNvSpPr/>
            <p:nvPr/>
          </p:nvSpPr>
          <p:spPr>
            <a:xfrm>
              <a:off x="3526811" y="5745466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653" name="Straight Connector 1652">
              <a:extLst>
                <a:ext uri="{FF2B5EF4-FFF2-40B4-BE49-F238E27FC236}">
                  <a16:creationId xmlns:a16="http://schemas.microsoft.com/office/drawing/2014/main" id="{40602663-55D5-C24E-B321-7912532349DE}"/>
                </a:ext>
              </a:extLst>
            </p:cNvPr>
            <p:cNvCxnSpPr/>
            <p:nvPr/>
          </p:nvCxnSpPr>
          <p:spPr>
            <a:xfrm>
              <a:off x="3183087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54" name="Straight Connector 1653">
              <a:extLst>
                <a:ext uri="{FF2B5EF4-FFF2-40B4-BE49-F238E27FC236}">
                  <a16:creationId xmlns:a16="http://schemas.microsoft.com/office/drawing/2014/main" id="{01F0FFBD-FD6D-F14C-9C2D-A765834DD79E}"/>
                </a:ext>
              </a:extLst>
            </p:cNvPr>
            <p:cNvCxnSpPr/>
            <p:nvPr/>
          </p:nvCxnSpPr>
          <p:spPr>
            <a:xfrm>
              <a:off x="3227267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55" name="Straight Connector 1654">
              <a:extLst>
                <a:ext uri="{FF2B5EF4-FFF2-40B4-BE49-F238E27FC236}">
                  <a16:creationId xmlns:a16="http://schemas.microsoft.com/office/drawing/2014/main" id="{6199973F-1200-9E4B-A41D-952C3626EB0F}"/>
                </a:ext>
              </a:extLst>
            </p:cNvPr>
            <p:cNvCxnSpPr/>
            <p:nvPr/>
          </p:nvCxnSpPr>
          <p:spPr>
            <a:xfrm>
              <a:off x="3273551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56" name="Straight Connector 1655">
              <a:extLst>
                <a:ext uri="{FF2B5EF4-FFF2-40B4-BE49-F238E27FC236}">
                  <a16:creationId xmlns:a16="http://schemas.microsoft.com/office/drawing/2014/main" id="{E18B476B-301C-EB4F-AB9F-0BCE9068C2D6}"/>
                </a:ext>
              </a:extLst>
            </p:cNvPr>
            <p:cNvCxnSpPr/>
            <p:nvPr/>
          </p:nvCxnSpPr>
          <p:spPr>
            <a:xfrm>
              <a:off x="3319836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57" name="Straight Connector 1656">
              <a:extLst>
                <a:ext uri="{FF2B5EF4-FFF2-40B4-BE49-F238E27FC236}">
                  <a16:creationId xmlns:a16="http://schemas.microsoft.com/office/drawing/2014/main" id="{7C7B2753-E05E-084E-9BCD-1D04614F1B57}"/>
                </a:ext>
              </a:extLst>
            </p:cNvPr>
            <p:cNvCxnSpPr/>
            <p:nvPr/>
          </p:nvCxnSpPr>
          <p:spPr>
            <a:xfrm>
              <a:off x="3368224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58" name="Straight Connector 1657">
              <a:extLst>
                <a:ext uri="{FF2B5EF4-FFF2-40B4-BE49-F238E27FC236}">
                  <a16:creationId xmlns:a16="http://schemas.microsoft.com/office/drawing/2014/main" id="{9FC72AAD-8275-5440-A4BC-DEC6D4C7D4D7}"/>
                </a:ext>
              </a:extLst>
            </p:cNvPr>
            <p:cNvCxnSpPr/>
            <p:nvPr/>
          </p:nvCxnSpPr>
          <p:spPr>
            <a:xfrm>
              <a:off x="3414508" y="5739407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659" name="Rectangle 1658">
              <a:extLst>
                <a:ext uri="{FF2B5EF4-FFF2-40B4-BE49-F238E27FC236}">
                  <a16:creationId xmlns:a16="http://schemas.microsoft.com/office/drawing/2014/main" id="{573E14CF-5FE6-404C-BECA-20234CCB711F}"/>
                </a:ext>
              </a:extLst>
            </p:cNvPr>
            <p:cNvSpPr/>
            <p:nvPr/>
          </p:nvSpPr>
          <p:spPr>
            <a:xfrm>
              <a:off x="3141515" y="5709112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60" name="Rectangle 1659">
              <a:extLst>
                <a:ext uri="{FF2B5EF4-FFF2-40B4-BE49-F238E27FC236}">
                  <a16:creationId xmlns:a16="http://schemas.microsoft.com/office/drawing/2014/main" id="{244FFAAA-F9FD-FA44-871F-FD75B9E22205}"/>
                </a:ext>
              </a:extLst>
            </p:cNvPr>
            <p:cNvSpPr/>
            <p:nvPr/>
          </p:nvSpPr>
          <p:spPr>
            <a:xfrm>
              <a:off x="3115815" y="5857557"/>
              <a:ext cx="530064" cy="175712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61" name="Oval 1660">
              <a:extLst>
                <a:ext uri="{FF2B5EF4-FFF2-40B4-BE49-F238E27FC236}">
                  <a16:creationId xmlns:a16="http://schemas.microsoft.com/office/drawing/2014/main" id="{006DD56B-5FCA-EA45-832F-4F9862BDA4EC}"/>
                </a:ext>
              </a:extLst>
            </p:cNvPr>
            <p:cNvSpPr/>
            <p:nvPr/>
          </p:nvSpPr>
          <p:spPr>
            <a:xfrm>
              <a:off x="3526811" y="5921177"/>
              <a:ext cx="48472" cy="48472"/>
            </a:xfrm>
            <a:prstGeom prst="ellipse">
              <a:avLst/>
            </a:prstGeom>
            <a:solidFill>
              <a:sysClr val="window" lastClr="FFFFFF"/>
            </a:solidFill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cxnSp>
          <p:nvCxnSpPr>
            <p:cNvPr id="1662" name="Straight Connector 1661">
              <a:extLst>
                <a:ext uri="{FF2B5EF4-FFF2-40B4-BE49-F238E27FC236}">
                  <a16:creationId xmlns:a16="http://schemas.microsoft.com/office/drawing/2014/main" id="{3EC0F343-58B6-9142-A8BE-AEAC5E94BE2E}"/>
                </a:ext>
              </a:extLst>
            </p:cNvPr>
            <p:cNvCxnSpPr/>
            <p:nvPr/>
          </p:nvCxnSpPr>
          <p:spPr>
            <a:xfrm>
              <a:off x="3183087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63" name="Straight Connector 1662">
              <a:extLst>
                <a:ext uri="{FF2B5EF4-FFF2-40B4-BE49-F238E27FC236}">
                  <a16:creationId xmlns:a16="http://schemas.microsoft.com/office/drawing/2014/main" id="{ADDB30C8-4A7E-9C43-B4E6-F23B28241855}"/>
                </a:ext>
              </a:extLst>
            </p:cNvPr>
            <p:cNvCxnSpPr/>
            <p:nvPr/>
          </p:nvCxnSpPr>
          <p:spPr>
            <a:xfrm>
              <a:off x="3227267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64" name="Straight Connector 1663">
              <a:extLst>
                <a:ext uri="{FF2B5EF4-FFF2-40B4-BE49-F238E27FC236}">
                  <a16:creationId xmlns:a16="http://schemas.microsoft.com/office/drawing/2014/main" id="{55280009-308F-FE42-8E46-D3D213E75467}"/>
                </a:ext>
              </a:extLst>
            </p:cNvPr>
            <p:cNvCxnSpPr/>
            <p:nvPr/>
          </p:nvCxnSpPr>
          <p:spPr>
            <a:xfrm>
              <a:off x="3273551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65" name="Straight Connector 1664">
              <a:extLst>
                <a:ext uri="{FF2B5EF4-FFF2-40B4-BE49-F238E27FC236}">
                  <a16:creationId xmlns:a16="http://schemas.microsoft.com/office/drawing/2014/main" id="{42AE7FA5-FF05-CF4D-A1B6-8C23CBA0DDDD}"/>
                </a:ext>
              </a:extLst>
            </p:cNvPr>
            <p:cNvCxnSpPr/>
            <p:nvPr/>
          </p:nvCxnSpPr>
          <p:spPr>
            <a:xfrm>
              <a:off x="3319836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66" name="Straight Connector 1665">
              <a:extLst>
                <a:ext uri="{FF2B5EF4-FFF2-40B4-BE49-F238E27FC236}">
                  <a16:creationId xmlns:a16="http://schemas.microsoft.com/office/drawing/2014/main" id="{6C1AF3FA-09CB-7D4B-A644-D8A5973FE045}"/>
                </a:ext>
              </a:extLst>
            </p:cNvPr>
            <p:cNvCxnSpPr/>
            <p:nvPr/>
          </p:nvCxnSpPr>
          <p:spPr>
            <a:xfrm>
              <a:off x="3368224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cxnSp>
          <p:nvCxnSpPr>
            <p:cNvPr id="1667" name="Straight Connector 1666">
              <a:extLst>
                <a:ext uri="{FF2B5EF4-FFF2-40B4-BE49-F238E27FC236}">
                  <a16:creationId xmlns:a16="http://schemas.microsoft.com/office/drawing/2014/main" id="{73BB5529-6982-AE4F-ACD6-527AA4EEFD93}"/>
                </a:ext>
              </a:extLst>
            </p:cNvPr>
            <p:cNvCxnSpPr/>
            <p:nvPr/>
          </p:nvCxnSpPr>
          <p:spPr>
            <a:xfrm>
              <a:off x="3414508" y="5915118"/>
              <a:ext cx="0" cy="60590"/>
            </a:xfrm>
            <a:prstGeom prst="line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</p:cxnSp>
        <p:sp>
          <p:nvSpPr>
            <p:cNvPr id="1668" name="Rectangle 1667">
              <a:extLst>
                <a:ext uri="{FF2B5EF4-FFF2-40B4-BE49-F238E27FC236}">
                  <a16:creationId xmlns:a16="http://schemas.microsoft.com/office/drawing/2014/main" id="{57DBC905-B910-FB4E-B27D-E63D0AC1A907}"/>
                </a:ext>
              </a:extLst>
            </p:cNvPr>
            <p:cNvSpPr/>
            <p:nvPr/>
          </p:nvSpPr>
          <p:spPr>
            <a:xfrm>
              <a:off x="3141515" y="5884823"/>
              <a:ext cx="478664" cy="121181"/>
            </a:xfrm>
            <a:prstGeom prst="rect">
              <a:avLst/>
            </a:prstGeom>
            <a:noFill/>
            <a:ln w="6350" cap="flat" cmpd="sng" algn="ctr">
              <a:solidFill>
                <a:srgbClr val="66666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cxnSp>
        <p:nvCxnSpPr>
          <p:cNvPr id="1669" name="Straight Connector 1668">
            <a:extLst>
              <a:ext uri="{FF2B5EF4-FFF2-40B4-BE49-F238E27FC236}">
                <a16:creationId xmlns:a16="http://schemas.microsoft.com/office/drawing/2014/main" id="{C938398F-A843-684E-80BF-7BB17DF800D0}"/>
              </a:ext>
            </a:extLst>
          </p:cNvPr>
          <p:cNvCxnSpPr>
            <a:stCxn id="1633" idx="0"/>
            <a:endCxn id="1681" idx="2"/>
          </p:cNvCxnSpPr>
          <p:nvPr/>
        </p:nvCxnSpPr>
        <p:spPr>
          <a:xfrm flipH="1" flipV="1">
            <a:off x="5161745" y="5189923"/>
            <a:ext cx="5431" cy="384036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70" name="Straight Connector 1669">
            <a:extLst>
              <a:ext uri="{FF2B5EF4-FFF2-40B4-BE49-F238E27FC236}">
                <a16:creationId xmlns:a16="http://schemas.microsoft.com/office/drawing/2014/main" id="{98E7B51A-BD09-4545-8E34-023EE3258722}"/>
              </a:ext>
            </a:extLst>
          </p:cNvPr>
          <p:cNvCxnSpPr>
            <a:stCxn id="1633" idx="0"/>
            <a:endCxn id="1680" idx="2"/>
          </p:cNvCxnSpPr>
          <p:nvPr/>
        </p:nvCxnSpPr>
        <p:spPr>
          <a:xfrm flipH="1" flipV="1">
            <a:off x="4280755" y="5193327"/>
            <a:ext cx="886404" cy="380647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71" name="Straight Connector 1670">
            <a:extLst>
              <a:ext uri="{FF2B5EF4-FFF2-40B4-BE49-F238E27FC236}">
                <a16:creationId xmlns:a16="http://schemas.microsoft.com/office/drawing/2014/main" id="{4C79596A-CC8C-4D4E-9985-ADD00866D2E6}"/>
              </a:ext>
            </a:extLst>
          </p:cNvPr>
          <p:cNvCxnSpPr>
            <a:stCxn id="1682" idx="0"/>
            <a:endCxn id="1689" idx="2"/>
          </p:cNvCxnSpPr>
          <p:nvPr/>
        </p:nvCxnSpPr>
        <p:spPr>
          <a:xfrm flipV="1">
            <a:off x="7055133" y="3850625"/>
            <a:ext cx="2652619" cy="805899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72" name="Straight Connector 1671">
            <a:extLst>
              <a:ext uri="{FF2B5EF4-FFF2-40B4-BE49-F238E27FC236}">
                <a16:creationId xmlns:a16="http://schemas.microsoft.com/office/drawing/2014/main" id="{6E4CB0D7-710C-9947-B138-D8734322C850}"/>
              </a:ext>
            </a:extLst>
          </p:cNvPr>
          <p:cNvCxnSpPr>
            <a:stCxn id="1688" idx="2"/>
            <a:endCxn id="1682" idx="0"/>
          </p:cNvCxnSpPr>
          <p:nvPr/>
        </p:nvCxnSpPr>
        <p:spPr>
          <a:xfrm flipH="1">
            <a:off x="7055135" y="3850625"/>
            <a:ext cx="1771644" cy="805899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73" name="Straight Connector 1672">
            <a:extLst>
              <a:ext uri="{FF2B5EF4-FFF2-40B4-BE49-F238E27FC236}">
                <a16:creationId xmlns:a16="http://schemas.microsoft.com/office/drawing/2014/main" id="{F77804ED-B5A0-3445-BEC0-C572AEB55A2B}"/>
              </a:ext>
            </a:extLst>
          </p:cNvPr>
          <p:cNvCxnSpPr>
            <a:stCxn id="1683" idx="0"/>
            <a:endCxn id="1689" idx="2"/>
          </p:cNvCxnSpPr>
          <p:nvPr/>
        </p:nvCxnSpPr>
        <p:spPr>
          <a:xfrm flipV="1">
            <a:off x="7940341" y="3850625"/>
            <a:ext cx="1767411" cy="802888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74" name="Straight Connector 1673">
            <a:extLst>
              <a:ext uri="{FF2B5EF4-FFF2-40B4-BE49-F238E27FC236}">
                <a16:creationId xmlns:a16="http://schemas.microsoft.com/office/drawing/2014/main" id="{2D910ADE-D3D7-444A-938F-EF3B9A65DA01}"/>
              </a:ext>
            </a:extLst>
          </p:cNvPr>
          <p:cNvCxnSpPr>
            <a:stCxn id="1683" idx="0"/>
            <a:endCxn id="1688" idx="2"/>
          </p:cNvCxnSpPr>
          <p:nvPr/>
        </p:nvCxnSpPr>
        <p:spPr>
          <a:xfrm flipV="1">
            <a:off x="7940343" y="3850625"/>
            <a:ext cx="886436" cy="802888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75" name="Straight Connector 1674">
            <a:extLst>
              <a:ext uri="{FF2B5EF4-FFF2-40B4-BE49-F238E27FC236}">
                <a16:creationId xmlns:a16="http://schemas.microsoft.com/office/drawing/2014/main" id="{19AE2ECC-EA29-F449-BEA7-96E9151613DB}"/>
              </a:ext>
            </a:extLst>
          </p:cNvPr>
          <p:cNvCxnSpPr>
            <a:stCxn id="1385" idx="2"/>
            <a:endCxn id="1683" idx="0"/>
          </p:cNvCxnSpPr>
          <p:nvPr/>
        </p:nvCxnSpPr>
        <p:spPr>
          <a:xfrm>
            <a:off x="6977092" y="3713577"/>
            <a:ext cx="963253" cy="939936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76" name="Straight Connector 1675">
            <a:extLst>
              <a:ext uri="{FF2B5EF4-FFF2-40B4-BE49-F238E27FC236}">
                <a16:creationId xmlns:a16="http://schemas.microsoft.com/office/drawing/2014/main" id="{A38D4880-E4E8-FF41-8394-98A02592AEAA}"/>
              </a:ext>
            </a:extLst>
          </p:cNvPr>
          <p:cNvCxnSpPr>
            <a:stCxn id="1502" idx="0"/>
            <a:endCxn id="1682" idx="2"/>
          </p:cNvCxnSpPr>
          <p:nvPr/>
        </p:nvCxnSpPr>
        <p:spPr>
          <a:xfrm flipV="1">
            <a:off x="7054524" y="5189923"/>
            <a:ext cx="617" cy="392928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77" name="Straight Connector 1676">
            <a:extLst>
              <a:ext uri="{FF2B5EF4-FFF2-40B4-BE49-F238E27FC236}">
                <a16:creationId xmlns:a16="http://schemas.microsoft.com/office/drawing/2014/main" id="{AAF1F914-6A23-7B4C-977D-4ECD32D4336C}"/>
              </a:ext>
            </a:extLst>
          </p:cNvPr>
          <p:cNvCxnSpPr>
            <a:stCxn id="1502" idx="0"/>
            <a:endCxn id="1683" idx="2"/>
          </p:cNvCxnSpPr>
          <p:nvPr/>
        </p:nvCxnSpPr>
        <p:spPr>
          <a:xfrm flipV="1">
            <a:off x="7054528" y="5186913"/>
            <a:ext cx="885825" cy="395939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78" name="Straight Connector 1677">
            <a:extLst>
              <a:ext uri="{FF2B5EF4-FFF2-40B4-BE49-F238E27FC236}">
                <a16:creationId xmlns:a16="http://schemas.microsoft.com/office/drawing/2014/main" id="{DA8BAFF7-1111-5447-9D14-F8C17FB9D522}"/>
              </a:ext>
            </a:extLst>
          </p:cNvPr>
          <p:cNvCxnSpPr>
            <a:stCxn id="1465" idx="0"/>
            <a:endCxn id="1683" idx="2"/>
          </p:cNvCxnSpPr>
          <p:nvPr/>
        </p:nvCxnSpPr>
        <p:spPr>
          <a:xfrm flipV="1">
            <a:off x="7938295" y="5186913"/>
            <a:ext cx="2048" cy="395043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79" name="Straight Connector 1678">
            <a:extLst>
              <a:ext uri="{FF2B5EF4-FFF2-40B4-BE49-F238E27FC236}">
                <a16:creationId xmlns:a16="http://schemas.microsoft.com/office/drawing/2014/main" id="{79B3E0C2-C564-D246-BADD-A248D0DAEA35}"/>
              </a:ext>
            </a:extLst>
          </p:cNvPr>
          <p:cNvCxnSpPr>
            <a:stCxn id="1465" idx="0"/>
            <a:endCxn id="1682" idx="2"/>
          </p:cNvCxnSpPr>
          <p:nvPr/>
        </p:nvCxnSpPr>
        <p:spPr>
          <a:xfrm flipH="1" flipV="1">
            <a:off x="7055135" y="5189940"/>
            <a:ext cx="883160" cy="392033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pic>
        <p:nvPicPr>
          <p:cNvPr id="1680" name="Picture 1679">
            <a:extLst>
              <a:ext uri="{FF2B5EF4-FFF2-40B4-BE49-F238E27FC236}">
                <a16:creationId xmlns:a16="http://schemas.microsoft.com/office/drawing/2014/main" id="{886FDCF9-1203-8944-A891-2ACD27F51F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055" y="4659913"/>
            <a:ext cx="533400" cy="533400"/>
          </a:xfrm>
          <a:prstGeom prst="rect">
            <a:avLst/>
          </a:prstGeom>
        </p:spPr>
      </p:pic>
      <p:pic>
        <p:nvPicPr>
          <p:cNvPr id="1681" name="Picture 1680">
            <a:extLst>
              <a:ext uri="{FF2B5EF4-FFF2-40B4-BE49-F238E27FC236}">
                <a16:creationId xmlns:a16="http://schemas.microsoft.com/office/drawing/2014/main" id="{A4B5BC75-3158-B542-9E2F-C36654FA31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029" y="4656523"/>
            <a:ext cx="533400" cy="533400"/>
          </a:xfrm>
          <a:prstGeom prst="rect">
            <a:avLst/>
          </a:prstGeom>
        </p:spPr>
      </p:pic>
      <p:pic>
        <p:nvPicPr>
          <p:cNvPr id="1682" name="Picture 1681">
            <a:extLst>
              <a:ext uri="{FF2B5EF4-FFF2-40B4-BE49-F238E27FC236}">
                <a16:creationId xmlns:a16="http://schemas.microsoft.com/office/drawing/2014/main" id="{4013BA0D-03F8-FC4C-9984-C8C62437C2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8435" y="4656523"/>
            <a:ext cx="533400" cy="533400"/>
          </a:xfrm>
          <a:prstGeom prst="rect">
            <a:avLst/>
          </a:prstGeom>
        </p:spPr>
      </p:pic>
      <p:pic>
        <p:nvPicPr>
          <p:cNvPr id="1683" name="Picture 1682">
            <a:extLst>
              <a:ext uri="{FF2B5EF4-FFF2-40B4-BE49-F238E27FC236}">
                <a16:creationId xmlns:a16="http://schemas.microsoft.com/office/drawing/2014/main" id="{6E81C23D-2477-2344-973A-8EC16640D2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3643" y="4653513"/>
            <a:ext cx="533400" cy="533400"/>
          </a:xfrm>
          <a:prstGeom prst="rect">
            <a:avLst/>
          </a:prstGeom>
        </p:spPr>
      </p:pic>
      <p:sp>
        <p:nvSpPr>
          <p:cNvPr id="1684" name="Rectangle 1683">
            <a:extLst>
              <a:ext uri="{FF2B5EF4-FFF2-40B4-BE49-F238E27FC236}">
                <a16:creationId xmlns:a16="http://schemas.microsoft.com/office/drawing/2014/main" id="{6DFF5775-1992-424D-94F6-BF4E9B0DAC49}"/>
              </a:ext>
            </a:extLst>
          </p:cNvPr>
          <p:cNvSpPr/>
          <p:nvPr/>
        </p:nvSpPr>
        <p:spPr>
          <a:xfrm>
            <a:off x="291548" y="4553141"/>
            <a:ext cx="11608904" cy="738139"/>
          </a:xfrm>
          <a:prstGeom prst="rect">
            <a:avLst/>
          </a:prstGeom>
          <a:noFill/>
          <a:ln w="25400" cap="flat" cmpd="sng" algn="ctr">
            <a:solidFill>
              <a:srgbClr val="8EC752"/>
            </a:solidFill>
            <a:prstDash val="sysDot"/>
          </a:ln>
          <a:effectLst>
            <a:glow rad="139700">
              <a:srgbClr val="9BBB59">
                <a:satMod val="175000"/>
                <a:alpha val="40000"/>
              </a:srgbClr>
            </a:glow>
          </a:effectLst>
        </p:spPr>
        <p:txBody>
          <a:bodyPr rot="0" spcFirstLastPara="0" vertOverflow="overflow" horzOverflow="overflow" vert="horz" wrap="square" lIns="91419" tIns="45719" rIns="91419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685" name="Rounded Rectangle 1684">
            <a:extLst>
              <a:ext uri="{FF2B5EF4-FFF2-40B4-BE49-F238E27FC236}">
                <a16:creationId xmlns:a16="http://schemas.microsoft.com/office/drawing/2014/main" id="{7F42B5A9-BD7F-1049-962F-86D5588FA1E2}"/>
              </a:ext>
            </a:extLst>
          </p:cNvPr>
          <p:cNvSpPr/>
          <p:nvPr/>
        </p:nvSpPr>
        <p:spPr>
          <a:xfrm>
            <a:off x="291565" y="4309328"/>
            <a:ext cx="11608903" cy="173197"/>
          </a:xfrm>
          <a:prstGeom prst="roundRect">
            <a:avLst/>
          </a:prstGeom>
          <a:solidFill>
            <a:srgbClr val="92D050"/>
          </a:solidFill>
          <a:ln w="6350" cap="flat" cmpd="sng" algn="ctr">
            <a:solidFill>
              <a:srgbClr val="666666"/>
            </a:solidFill>
            <a:prstDash val="solid"/>
          </a:ln>
          <a:effectLst/>
        </p:spPr>
        <p:txBody>
          <a:bodyPr lIns="91419" tIns="45719" rIns="91419" bIns="45719" rtlCol="0" anchor="ctr" anchorCtr="0"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1 Single Fabric</a:t>
            </a:r>
          </a:p>
        </p:txBody>
      </p:sp>
      <p:pic>
        <p:nvPicPr>
          <p:cNvPr id="1686" name="Picture 1685">
            <a:extLst>
              <a:ext uri="{FF2B5EF4-FFF2-40B4-BE49-F238E27FC236}">
                <a16:creationId xmlns:a16="http://schemas.microsoft.com/office/drawing/2014/main" id="{6B6B5837-549D-CB45-A06A-EB371E19B93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348" y="3314137"/>
            <a:ext cx="530352" cy="530352"/>
          </a:xfrm>
          <a:prstGeom prst="rect">
            <a:avLst/>
          </a:prstGeom>
        </p:spPr>
      </p:pic>
      <p:pic>
        <p:nvPicPr>
          <p:cNvPr id="1687" name="Picture 1686">
            <a:extLst>
              <a:ext uri="{FF2B5EF4-FFF2-40B4-BE49-F238E27FC236}">
                <a16:creationId xmlns:a16="http://schemas.microsoft.com/office/drawing/2014/main" id="{4DDD91A4-5FB3-8E49-A9B1-3AEBD6F0AB1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359" y="3314137"/>
            <a:ext cx="530352" cy="530352"/>
          </a:xfrm>
          <a:prstGeom prst="rect">
            <a:avLst/>
          </a:prstGeom>
        </p:spPr>
      </p:pic>
      <p:pic>
        <p:nvPicPr>
          <p:cNvPr id="1688" name="Picture 1687">
            <a:extLst>
              <a:ext uri="{FF2B5EF4-FFF2-40B4-BE49-F238E27FC236}">
                <a16:creationId xmlns:a16="http://schemas.microsoft.com/office/drawing/2014/main" id="{43847646-BA26-0947-97AC-310BC7B26F6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603" y="3320273"/>
            <a:ext cx="530352" cy="530352"/>
          </a:xfrm>
          <a:prstGeom prst="rect">
            <a:avLst/>
          </a:prstGeom>
        </p:spPr>
      </p:pic>
      <p:pic>
        <p:nvPicPr>
          <p:cNvPr id="1689" name="Picture 1688">
            <a:extLst>
              <a:ext uri="{FF2B5EF4-FFF2-40B4-BE49-F238E27FC236}">
                <a16:creationId xmlns:a16="http://schemas.microsoft.com/office/drawing/2014/main" id="{25959076-466D-894E-9C9D-5BBF0134DC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2576" y="3320273"/>
            <a:ext cx="530352" cy="530352"/>
          </a:xfrm>
          <a:prstGeom prst="rect">
            <a:avLst/>
          </a:prstGeom>
        </p:spPr>
      </p:pic>
      <p:cxnSp>
        <p:nvCxnSpPr>
          <p:cNvPr id="1690" name="Straight Connector 1689">
            <a:extLst>
              <a:ext uri="{FF2B5EF4-FFF2-40B4-BE49-F238E27FC236}">
                <a16:creationId xmlns:a16="http://schemas.microsoft.com/office/drawing/2014/main" id="{3D3F650C-6FEF-9A4F-B19C-C254F00E3E43}"/>
              </a:ext>
            </a:extLst>
          </p:cNvPr>
          <p:cNvCxnSpPr/>
          <p:nvPr/>
        </p:nvCxnSpPr>
        <p:spPr>
          <a:xfrm flipH="1">
            <a:off x="965001" y="4921699"/>
            <a:ext cx="350159" cy="0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91" name="Straight Connector 1690">
            <a:extLst>
              <a:ext uri="{FF2B5EF4-FFF2-40B4-BE49-F238E27FC236}">
                <a16:creationId xmlns:a16="http://schemas.microsoft.com/office/drawing/2014/main" id="{D7D75A96-9922-6A44-B024-C598140C4F4E}"/>
              </a:ext>
            </a:extLst>
          </p:cNvPr>
          <p:cNvCxnSpPr/>
          <p:nvPr/>
        </p:nvCxnSpPr>
        <p:spPr>
          <a:xfrm>
            <a:off x="2742151" y="4921699"/>
            <a:ext cx="358320" cy="0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92" name="Straight Connector 1691">
            <a:extLst>
              <a:ext uri="{FF2B5EF4-FFF2-40B4-BE49-F238E27FC236}">
                <a16:creationId xmlns:a16="http://schemas.microsoft.com/office/drawing/2014/main" id="{B5FB7548-189D-B24A-AAAA-CF2C824CDC6F}"/>
              </a:ext>
            </a:extLst>
          </p:cNvPr>
          <p:cNvCxnSpPr/>
          <p:nvPr/>
        </p:nvCxnSpPr>
        <p:spPr>
          <a:xfrm flipV="1">
            <a:off x="4530641" y="4923238"/>
            <a:ext cx="347575" cy="3391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93" name="Straight Connector 1692">
            <a:extLst>
              <a:ext uri="{FF2B5EF4-FFF2-40B4-BE49-F238E27FC236}">
                <a16:creationId xmlns:a16="http://schemas.microsoft.com/office/drawing/2014/main" id="{138EC464-F952-C040-B9F9-6B460AB54C08}"/>
              </a:ext>
            </a:extLst>
          </p:cNvPr>
          <p:cNvCxnSpPr/>
          <p:nvPr/>
        </p:nvCxnSpPr>
        <p:spPr>
          <a:xfrm flipH="1">
            <a:off x="7318221" y="4924719"/>
            <a:ext cx="350159" cy="0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94" name="Straight Connector 1693">
            <a:extLst>
              <a:ext uri="{FF2B5EF4-FFF2-40B4-BE49-F238E27FC236}">
                <a16:creationId xmlns:a16="http://schemas.microsoft.com/office/drawing/2014/main" id="{89E996FE-9957-9346-B3D4-ABBBBACD0145}"/>
              </a:ext>
            </a:extLst>
          </p:cNvPr>
          <p:cNvCxnSpPr/>
          <p:nvPr/>
        </p:nvCxnSpPr>
        <p:spPr>
          <a:xfrm>
            <a:off x="9095371" y="4924719"/>
            <a:ext cx="358320" cy="0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695" name="Straight Connector 1694">
            <a:extLst>
              <a:ext uri="{FF2B5EF4-FFF2-40B4-BE49-F238E27FC236}">
                <a16:creationId xmlns:a16="http://schemas.microsoft.com/office/drawing/2014/main" id="{0DD5875D-57DB-1042-A7C7-167B1122E4CC}"/>
              </a:ext>
            </a:extLst>
          </p:cNvPr>
          <p:cNvCxnSpPr/>
          <p:nvPr/>
        </p:nvCxnSpPr>
        <p:spPr>
          <a:xfrm flipV="1">
            <a:off x="10883859" y="4926257"/>
            <a:ext cx="347575" cy="3391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1702" name="Straight Connector 1701">
            <a:extLst>
              <a:ext uri="{FF2B5EF4-FFF2-40B4-BE49-F238E27FC236}">
                <a16:creationId xmlns:a16="http://schemas.microsoft.com/office/drawing/2014/main" id="{64739FC3-921B-1D4E-B8A4-9C981EE4DE5D}"/>
              </a:ext>
            </a:extLst>
          </p:cNvPr>
          <p:cNvCxnSpPr/>
          <p:nvPr/>
        </p:nvCxnSpPr>
        <p:spPr>
          <a:xfrm flipV="1">
            <a:off x="714897" y="5188415"/>
            <a:ext cx="219" cy="388919"/>
          </a:xfrm>
          <a:prstGeom prst="line">
            <a:avLst/>
          </a:prstGeom>
          <a:noFill/>
          <a:ln w="6350" cap="rnd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pic>
        <p:nvPicPr>
          <p:cNvPr id="1703" name="Picture 1702">
            <a:extLst>
              <a:ext uri="{FF2B5EF4-FFF2-40B4-BE49-F238E27FC236}">
                <a16:creationId xmlns:a16="http://schemas.microsoft.com/office/drawing/2014/main" id="{6092E962-6A35-6A47-87AA-C725510B4F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931" y="4770931"/>
            <a:ext cx="271892" cy="27432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</p:spPr>
      </p:pic>
      <p:pic>
        <p:nvPicPr>
          <p:cNvPr id="1704" name="Picture 1703">
            <a:extLst>
              <a:ext uri="{FF2B5EF4-FFF2-40B4-BE49-F238E27FC236}">
                <a16:creationId xmlns:a16="http://schemas.microsoft.com/office/drawing/2014/main" id="{5BCF7CBF-065E-0242-A2D1-2E1F02AED8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819" y="4765199"/>
            <a:ext cx="271892" cy="27432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</p:spPr>
      </p:pic>
      <p:pic>
        <p:nvPicPr>
          <p:cNvPr id="1705" name="Picture 1704">
            <a:extLst>
              <a:ext uri="{FF2B5EF4-FFF2-40B4-BE49-F238E27FC236}">
                <a16:creationId xmlns:a16="http://schemas.microsoft.com/office/drawing/2014/main" id="{C7403FCA-473C-1848-B09B-F456A16A55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359" y="4770931"/>
            <a:ext cx="271892" cy="27432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</p:spPr>
      </p:pic>
      <p:pic>
        <p:nvPicPr>
          <p:cNvPr id="1706" name="Picture 1705">
            <a:extLst>
              <a:ext uri="{FF2B5EF4-FFF2-40B4-BE49-F238E27FC236}">
                <a16:creationId xmlns:a16="http://schemas.microsoft.com/office/drawing/2014/main" id="{BF760C76-A06A-9B4E-9960-E9515AA23A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8055" y="4768789"/>
            <a:ext cx="271892" cy="27432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</p:spPr>
      </p:pic>
      <p:pic>
        <p:nvPicPr>
          <p:cNvPr id="1707" name="Picture 1706">
            <a:extLst>
              <a:ext uri="{FF2B5EF4-FFF2-40B4-BE49-F238E27FC236}">
                <a16:creationId xmlns:a16="http://schemas.microsoft.com/office/drawing/2014/main" id="{304F57B1-4653-634F-9969-38165FF99F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107" y="4759784"/>
            <a:ext cx="271892" cy="27432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</p:spPr>
      </p:pic>
      <p:pic>
        <p:nvPicPr>
          <p:cNvPr id="1708" name="Picture 1707">
            <a:extLst>
              <a:ext uri="{FF2B5EF4-FFF2-40B4-BE49-F238E27FC236}">
                <a16:creationId xmlns:a16="http://schemas.microsoft.com/office/drawing/2014/main" id="{E874F143-60FE-904A-91DC-4C2E86ECEB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0271" y="4758273"/>
            <a:ext cx="271892" cy="27432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</p:spPr>
      </p:pic>
      <p:pic>
        <p:nvPicPr>
          <p:cNvPr id="1709" name="Picture 1708">
            <a:extLst>
              <a:ext uri="{FF2B5EF4-FFF2-40B4-BE49-F238E27FC236}">
                <a16:creationId xmlns:a16="http://schemas.microsoft.com/office/drawing/2014/main" id="{ADC8E030-D43D-414F-87BC-863169BD2D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615" y="4758273"/>
            <a:ext cx="271892" cy="27432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</p:spPr>
      </p:pic>
      <p:pic>
        <p:nvPicPr>
          <p:cNvPr id="1710" name="Picture 1709">
            <a:extLst>
              <a:ext uri="{FF2B5EF4-FFF2-40B4-BE49-F238E27FC236}">
                <a16:creationId xmlns:a16="http://schemas.microsoft.com/office/drawing/2014/main" id="{A4B082E9-B539-7747-9A89-F25BCEDA81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7735" y="4764607"/>
            <a:ext cx="271892" cy="27432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</p:spPr>
      </p:pic>
      <p:pic>
        <p:nvPicPr>
          <p:cNvPr id="1711" name="Picture 1710">
            <a:extLst>
              <a:ext uri="{FF2B5EF4-FFF2-40B4-BE49-F238E27FC236}">
                <a16:creationId xmlns:a16="http://schemas.microsoft.com/office/drawing/2014/main" id="{D3F1C354-1BB9-574E-B299-81750644F9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3287" y="4760212"/>
            <a:ext cx="271892" cy="27432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</p:spPr>
      </p:pic>
      <p:pic>
        <p:nvPicPr>
          <p:cNvPr id="1712" name="Picture 1711">
            <a:extLst>
              <a:ext uri="{FF2B5EF4-FFF2-40B4-BE49-F238E27FC236}">
                <a16:creationId xmlns:a16="http://schemas.microsoft.com/office/drawing/2014/main" id="{2A6397D4-CEDD-2A4D-AFA9-85A455EC4F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287" y="4761509"/>
            <a:ext cx="271892" cy="27432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</p:spPr>
      </p:pic>
      <p:pic>
        <p:nvPicPr>
          <p:cNvPr id="1713" name="Picture 1712">
            <a:extLst>
              <a:ext uri="{FF2B5EF4-FFF2-40B4-BE49-F238E27FC236}">
                <a16:creationId xmlns:a16="http://schemas.microsoft.com/office/drawing/2014/main" id="{42271CB3-69FA-7243-93AB-43E4041245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079" y="4764607"/>
            <a:ext cx="271892" cy="27432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</p:spPr>
      </p:pic>
      <p:pic>
        <p:nvPicPr>
          <p:cNvPr id="1714" name="Picture 1713">
            <a:extLst>
              <a:ext uri="{FF2B5EF4-FFF2-40B4-BE49-F238E27FC236}">
                <a16:creationId xmlns:a16="http://schemas.microsoft.com/office/drawing/2014/main" id="{76C90411-85A8-AF40-A16B-DA149AAB7E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4711" y="4747748"/>
            <a:ext cx="271892" cy="27432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</p:spPr>
      </p:pic>
      <p:pic>
        <p:nvPicPr>
          <p:cNvPr id="1715" name="Picture 1714">
            <a:extLst>
              <a:ext uri="{FF2B5EF4-FFF2-40B4-BE49-F238E27FC236}">
                <a16:creationId xmlns:a16="http://schemas.microsoft.com/office/drawing/2014/main" id="{41E35CB6-14F2-5E4B-AE8C-DBEBC9EF06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394" y="918177"/>
            <a:ext cx="3325727" cy="1929571"/>
          </a:xfrm>
          <a:prstGeom prst="rect">
            <a:avLst/>
          </a:prstGeom>
        </p:spPr>
      </p:pic>
      <p:cxnSp>
        <p:nvCxnSpPr>
          <p:cNvPr id="1716" name="Elbow Connector 1715">
            <a:extLst>
              <a:ext uri="{FF2B5EF4-FFF2-40B4-BE49-F238E27FC236}">
                <a16:creationId xmlns:a16="http://schemas.microsoft.com/office/drawing/2014/main" id="{498883B7-8401-324F-A543-A2B227EBC184}"/>
              </a:ext>
            </a:extLst>
          </p:cNvPr>
          <p:cNvCxnSpPr>
            <a:stCxn id="1703" idx="0"/>
            <a:endCxn id="1720" idx="0"/>
          </p:cNvCxnSpPr>
          <p:nvPr/>
        </p:nvCxnSpPr>
        <p:spPr>
          <a:xfrm rot="5400000" flipH="1" flipV="1">
            <a:off x="2590162" y="1244578"/>
            <a:ext cx="1637085" cy="5415655"/>
          </a:xfrm>
          <a:prstGeom prst="bentConnector3">
            <a:avLst>
              <a:gd name="adj1" fmla="val 113964"/>
            </a:avLst>
          </a:prstGeom>
          <a:noFill/>
          <a:ln w="15875" cap="flat" cmpd="sng" algn="ctr">
            <a:solidFill>
              <a:srgbClr val="FFC000"/>
            </a:solidFill>
            <a:prstDash val="sysDash"/>
            <a:tailEnd type="triangle"/>
          </a:ln>
          <a:effectLst/>
        </p:spPr>
      </p:cxnSp>
      <p:cxnSp>
        <p:nvCxnSpPr>
          <p:cNvPr id="1717" name="Elbow Connector 1716">
            <a:extLst>
              <a:ext uri="{FF2B5EF4-FFF2-40B4-BE49-F238E27FC236}">
                <a16:creationId xmlns:a16="http://schemas.microsoft.com/office/drawing/2014/main" id="{52048291-EF5B-484E-B797-104652D371CB}"/>
              </a:ext>
            </a:extLst>
          </p:cNvPr>
          <p:cNvCxnSpPr>
            <a:stCxn id="1709" idx="0"/>
            <a:endCxn id="1720" idx="0"/>
          </p:cNvCxnSpPr>
          <p:nvPr/>
        </p:nvCxnSpPr>
        <p:spPr>
          <a:xfrm rot="16200000" flipV="1">
            <a:off x="5771833" y="3478561"/>
            <a:ext cx="1624427" cy="935031"/>
          </a:xfrm>
          <a:prstGeom prst="bentConnector3">
            <a:avLst>
              <a:gd name="adj1" fmla="val 114073"/>
            </a:avLst>
          </a:prstGeom>
          <a:noFill/>
          <a:ln w="22225" cap="flat" cmpd="sng" algn="ctr">
            <a:solidFill>
              <a:srgbClr val="FFC000"/>
            </a:solidFill>
            <a:prstDash val="sysDash"/>
            <a:tailEnd type="triangle"/>
          </a:ln>
          <a:effectLst/>
        </p:spPr>
      </p:cxnSp>
      <p:cxnSp>
        <p:nvCxnSpPr>
          <p:cNvPr id="1718" name="Elbow Connector 1717">
            <a:extLst>
              <a:ext uri="{FF2B5EF4-FFF2-40B4-BE49-F238E27FC236}">
                <a16:creationId xmlns:a16="http://schemas.microsoft.com/office/drawing/2014/main" id="{9DE81A87-85E1-B346-9B6E-08B864E7E9BA}"/>
              </a:ext>
            </a:extLst>
          </p:cNvPr>
          <p:cNvCxnSpPr>
            <a:stCxn id="1714" idx="0"/>
            <a:endCxn id="1720" idx="0"/>
          </p:cNvCxnSpPr>
          <p:nvPr/>
        </p:nvCxnSpPr>
        <p:spPr>
          <a:xfrm rot="16200000" flipV="1">
            <a:off x="7981658" y="1268736"/>
            <a:ext cx="1613903" cy="5344125"/>
          </a:xfrm>
          <a:prstGeom prst="bentConnector3">
            <a:avLst>
              <a:gd name="adj1" fmla="val 114164"/>
            </a:avLst>
          </a:prstGeom>
          <a:noFill/>
          <a:ln w="15875" cap="flat" cmpd="sng" algn="ctr">
            <a:solidFill>
              <a:srgbClr val="FFC000"/>
            </a:solidFill>
            <a:prstDash val="sysDash"/>
            <a:tailEnd type="triangle"/>
          </a:ln>
          <a:effectLst/>
        </p:spPr>
      </p:cxnSp>
      <p:pic>
        <p:nvPicPr>
          <p:cNvPr id="1719" name="Picture 1718" descr="Pluribus_Asset Asset 139@600ppi.png">
            <a:extLst>
              <a:ext uri="{FF2B5EF4-FFF2-40B4-BE49-F238E27FC236}">
                <a16:creationId xmlns:a16="http://schemas.microsoft.com/office/drawing/2014/main" id="{36583A92-57EA-B442-BDBF-9B3085BC61D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8407" y="2463743"/>
            <a:ext cx="640080" cy="640080"/>
          </a:xfrm>
          <a:prstGeom prst="rect">
            <a:avLst/>
          </a:prstGeom>
          <a:effectLst>
            <a:glow rad="228600">
              <a:srgbClr val="9BBB59">
                <a:satMod val="175000"/>
                <a:alpha val="40000"/>
              </a:srgbClr>
            </a:glow>
          </a:effectLst>
        </p:spPr>
      </p:pic>
      <p:sp>
        <p:nvSpPr>
          <p:cNvPr id="1720" name="Up Arrow 1719">
            <a:extLst>
              <a:ext uri="{FF2B5EF4-FFF2-40B4-BE49-F238E27FC236}">
                <a16:creationId xmlns:a16="http://schemas.microsoft.com/office/drawing/2014/main" id="{CB2E74C1-3979-0748-AFBF-D04B42AC21E8}"/>
              </a:ext>
            </a:extLst>
          </p:cNvPr>
          <p:cNvSpPr/>
          <p:nvPr/>
        </p:nvSpPr>
        <p:spPr>
          <a:xfrm>
            <a:off x="5915769" y="3133845"/>
            <a:ext cx="401523" cy="1175483"/>
          </a:xfrm>
          <a:prstGeom prst="upArrow">
            <a:avLst/>
          </a:prstGeom>
          <a:gradFill>
            <a:gsLst>
              <a:gs pos="64000">
                <a:srgbClr val="4F81BD">
                  <a:lumMod val="5000"/>
                  <a:lumOff val="95000"/>
                  <a:alpha val="36000"/>
                </a:srgbClr>
              </a:gs>
              <a:gs pos="1000">
                <a:srgbClr val="F79646">
                  <a:lumMod val="75000"/>
                </a:srgbClr>
              </a:gs>
              <a:gs pos="0">
                <a:sysClr val="window" lastClr="FFFFFF">
                  <a:lumMod val="75000"/>
                </a:sysClr>
              </a:gs>
              <a:gs pos="99000">
                <a:srgbClr val="92D050">
                  <a:alpha val="47000"/>
                </a:srgbClr>
              </a:gs>
            </a:gsLst>
            <a:lin ang="5400000" scaled="1"/>
          </a:gradFill>
          <a:ln w="158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91419" tIns="45719" rIns="91419" bIns="45719" rtlCol="0" anchor="ctr"/>
          <a:lstStyle/>
          <a:p>
            <a:pPr marL="0" marR="0" lvl="0" indent="0" algn="ctr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721" name="Rectangle 1720">
            <a:extLst>
              <a:ext uri="{FF2B5EF4-FFF2-40B4-BE49-F238E27FC236}">
                <a16:creationId xmlns:a16="http://schemas.microsoft.com/office/drawing/2014/main" id="{5ACD6761-107B-9C47-916B-610DBF922AEE}"/>
              </a:ext>
            </a:extLst>
          </p:cNvPr>
          <p:cNvSpPr/>
          <p:nvPr/>
        </p:nvSpPr>
        <p:spPr>
          <a:xfrm>
            <a:off x="7839989" y="2889468"/>
            <a:ext cx="2048873" cy="276997"/>
          </a:xfrm>
          <a:prstGeom prst="rect">
            <a:avLst/>
          </a:prstGeom>
        </p:spPr>
        <p:txBody>
          <a:bodyPr wrap="square" lIns="91419" tIns="45719" rIns="91419" bIns="45719">
            <a:spAutoFit/>
          </a:bodyPr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Flow-based statistics</a:t>
            </a:r>
          </a:p>
        </p:txBody>
      </p:sp>
      <p:pic>
        <p:nvPicPr>
          <p:cNvPr id="1722" name="Picture 1721">
            <a:extLst>
              <a:ext uri="{FF2B5EF4-FFF2-40B4-BE49-F238E27FC236}">
                <a16:creationId xmlns:a16="http://schemas.microsoft.com/office/drawing/2014/main" id="{D5DF3E44-B432-FF47-8D85-8AA25FEE42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644" y="1178733"/>
            <a:ext cx="3880377" cy="1670343"/>
          </a:xfrm>
          <a:prstGeom prst="rect">
            <a:avLst/>
          </a:prstGeom>
        </p:spPr>
      </p:pic>
      <p:sp>
        <p:nvSpPr>
          <p:cNvPr id="1723" name="Rectangle 1722">
            <a:extLst>
              <a:ext uri="{FF2B5EF4-FFF2-40B4-BE49-F238E27FC236}">
                <a16:creationId xmlns:a16="http://schemas.microsoft.com/office/drawing/2014/main" id="{2EA4BCA3-435A-BE46-AFD9-4E418D0F8C0E}"/>
              </a:ext>
            </a:extLst>
          </p:cNvPr>
          <p:cNvSpPr/>
          <p:nvPr/>
        </p:nvSpPr>
        <p:spPr>
          <a:xfrm>
            <a:off x="1491380" y="2849524"/>
            <a:ext cx="2598981" cy="276997"/>
          </a:xfrm>
          <a:prstGeom prst="rect">
            <a:avLst/>
          </a:prstGeom>
        </p:spPr>
        <p:txBody>
          <a:bodyPr wrap="square" lIns="91419" tIns="45719" rIns="91419" bIns="45719">
            <a:spAutoFit/>
          </a:bodyPr>
          <a:lstStyle/>
          <a:p>
            <a:pPr marL="0" marR="0" lvl="0" indent="0" algn="l" defTabSz="9141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End-point (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vPort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) based statistics</a:t>
            </a:r>
          </a:p>
        </p:txBody>
      </p:sp>
      <p:sp>
        <p:nvSpPr>
          <p:cNvPr id="560" name="Title 4">
            <a:extLst>
              <a:ext uri="{FF2B5EF4-FFF2-40B4-BE49-F238E27FC236}">
                <a16:creationId xmlns:a16="http://schemas.microsoft.com/office/drawing/2014/main" id="{146E5875-D4D8-F243-A8CC-F76C0F1E1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161" y="82246"/>
            <a:ext cx="10972800" cy="644865"/>
          </a:xfrm>
        </p:spPr>
        <p:txBody>
          <a:bodyPr/>
          <a:lstStyle/>
          <a:p>
            <a:r>
              <a:rPr lang="en-US" sz="3200" b="1" dirty="0"/>
              <a:t>Fabric Integrated Traffic Flow Telemetry</a:t>
            </a:r>
          </a:p>
        </p:txBody>
      </p:sp>
    </p:spTree>
    <p:extLst>
      <p:ext uri="{BB962C8B-B14F-4D97-AF65-F5344CB8AC3E}">
        <p14:creationId xmlns:p14="http://schemas.microsoft.com/office/powerpoint/2010/main" val="2914083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rapezoid 305"/>
          <p:cNvSpPr/>
          <p:nvPr/>
        </p:nvSpPr>
        <p:spPr>
          <a:xfrm rot="5400000">
            <a:off x="3690667" y="3163459"/>
            <a:ext cx="3205860" cy="1024639"/>
          </a:xfrm>
          <a:prstGeom prst="trapezoid">
            <a:avLst>
              <a:gd name="adj" fmla="val 159374"/>
            </a:avLst>
          </a:prstGeom>
          <a:gradFill>
            <a:gsLst>
              <a:gs pos="21000">
                <a:srgbClr val="00B0F0"/>
              </a:gs>
              <a:gs pos="88000">
                <a:schemeClr val="bg1">
                  <a:lumMod val="75000"/>
                  <a:alpha val="6000"/>
                </a:schemeClr>
              </a:gs>
              <a:gs pos="0">
                <a:schemeClr val="bg1">
                  <a:lumMod val="75000"/>
                </a:schemeClr>
              </a:gs>
              <a:gs pos="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83" y="62767"/>
            <a:ext cx="10972800" cy="652447"/>
          </a:xfrm>
        </p:spPr>
        <p:txBody>
          <a:bodyPr/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Fabric Programmability:</a:t>
            </a:r>
            <a:r>
              <a:rPr lang="pl-PL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REST API</a:t>
            </a:r>
            <a:r>
              <a:rPr lang="pl-PL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Python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200" b="1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pl-PL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Ansible</a:t>
            </a:r>
            <a:r>
              <a:rPr lang="pl-PL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available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4856" y="874982"/>
            <a:ext cx="11089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9" marR="0" lvl="0" indent="-57149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7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enir Book" charset="0"/>
                <a:cs typeface="Avenir Book" charset="0"/>
              </a:rPr>
              <a:t>The REST API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enir Book" charset="0"/>
                <a:cs typeface="Avenir Book" charset="0"/>
              </a:rPr>
              <a:t>,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enir Book" charset="0"/>
                <a:cs typeface="Avenir Book" charset="0"/>
              </a:rPr>
              <a:t>Python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enir Book" charset="0"/>
                <a:cs typeface="Avenir Book" charset="0"/>
              </a:rPr>
              <a:t> scripts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enir Book" charset="0"/>
                <a:cs typeface="Avenir Book" charset="0"/>
              </a:rPr>
              <a:t>or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enir Book" charset="0"/>
                <a:cs typeface="Avenir Book" charset="0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enir Book" charset="0"/>
                <a:cs typeface="Avenir Book" charset="0"/>
              </a:rPr>
              <a:t>Ansible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enir Book" charset="0"/>
                <a:cs typeface="Avenir Book" charset="0"/>
              </a:rPr>
              <a:t>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enir Book" charset="0"/>
                <a:cs typeface="Avenir Book" charset="0"/>
              </a:rPr>
              <a:t>modules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enir Book" charset="0"/>
                <a:cs typeface="Avenir Book" charset="0"/>
              </a:rPr>
              <a:t> /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enir Book" charset="0"/>
                <a:cs typeface="Avenir Book" charset="0"/>
              </a:rPr>
              <a:t>playbooks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enir Book" charset="0"/>
                <a:cs typeface="Avenir Book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enir Book" charset="0"/>
                <a:cs typeface="Avenir Book" charset="0"/>
              </a:rPr>
              <a:t>can be directed to any of the Fabric nodes and have full visibility / programmability over the whole Fabric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282" y="1926845"/>
            <a:ext cx="1207305" cy="7315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921" y="3541909"/>
            <a:ext cx="533400" cy="533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2481" y="3541909"/>
            <a:ext cx="533400" cy="533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087" y="3541909"/>
            <a:ext cx="533400" cy="533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7807" y="3541909"/>
            <a:ext cx="533400" cy="533400"/>
          </a:xfrm>
          <a:prstGeom prst="rect">
            <a:avLst/>
          </a:prstGeom>
        </p:spPr>
      </p:pic>
      <p:cxnSp>
        <p:nvCxnSpPr>
          <p:cNvPr id="17" name="Straight Connector 16"/>
          <p:cNvCxnSpPr>
            <a:stCxn id="38" idx="1"/>
            <a:endCxn id="37" idx="3"/>
          </p:cNvCxnSpPr>
          <p:nvPr/>
        </p:nvCxnSpPr>
        <p:spPr>
          <a:xfrm flipH="1">
            <a:off x="6622323" y="3808609"/>
            <a:ext cx="350159" cy="0"/>
          </a:xfrm>
          <a:prstGeom prst="line">
            <a:avLst/>
          </a:prstGeom>
          <a:ln w="6350" cap="rnd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39" idx="3"/>
            <a:endCxn id="40" idx="1"/>
          </p:cNvCxnSpPr>
          <p:nvPr/>
        </p:nvCxnSpPr>
        <p:spPr>
          <a:xfrm>
            <a:off x="8399487" y="3808609"/>
            <a:ext cx="358320" cy="0"/>
          </a:xfrm>
          <a:prstGeom prst="line">
            <a:avLst/>
          </a:prstGeom>
          <a:ln w="6350" cap="rnd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355404" y="4544927"/>
            <a:ext cx="219" cy="388919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208" idx="0"/>
            <a:endCxn id="38" idx="2"/>
          </p:cNvCxnSpPr>
          <p:nvPr/>
        </p:nvCxnSpPr>
        <p:spPr>
          <a:xfrm flipV="1">
            <a:off x="6355405" y="4075310"/>
            <a:ext cx="883777" cy="388919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67" idx="0"/>
            <a:endCxn id="38" idx="2"/>
          </p:cNvCxnSpPr>
          <p:nvPr/>
        </p:nvCxnSpPr>
        <p:spPr>
          <a:xfrm flipV="1">
            <a:off x="7239181" y="4075309"/>
            <a:ext cx="0" cy="388024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67" idx="0"/>
            <a:endCxn id="37" idx="2"/>
          </p:cNvCxnSpPr>
          <p:nvPr/>
        </p:nvCxnSpPr>
        <p:spPr>
          <a:xfrm flipH="1" flipV="1">
            <a:off x="6355623" y="4075309"/>
            <a:ext cx="883559" cy="388024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8756321" y="4463710"/>
            <a:ext cx="530064" cy="702847"/>
            <a:chOff x="3115815" y="5330422"/>
            <a:chExt cx="530064" cy="702847"/>
          </a:xfrm>
        </p:grpSpPr>
        <p:sp>
          <p:nvSpPr>
            <p:cNvPr id="25" name="Rectangle 24"/>
            <p:cNvSpPr/>
            <p:nvPr/>
          </p:nvSpPr>
          <p:spPr>
            <a:xfrm>
              <a:off x="3115815" y="5330422"/>
              <a:ext cx="530064" cy="17571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3526811" y="5394042"/>
              <a:ext cx="48472" cy="48472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3183087" y="5387983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227267" y="5387983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3273551" y="5387983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3319836" y="5387983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368224" y="5387983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414508" y="5387983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3141515" y="5357688"/>
              <a:ext cx="478664" cy="121181"/>
            </a:xfrm>
            <a:prstGeom prst="rect">
              <a:avLst/>
            </a:prstGeom>
            <a:noFill/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115815" y="5506134"/>
              <a:ext cx="530064" cy="17571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526811" y="5569754"/>
              <a:ext cx="48472" cy="48472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3183087" y="5563695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227267" y="5563695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273551" y="5563695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319836" y="5563695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368224" y="5563695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414508" y="5563695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3141515" y="5533400"/>
              <a:ext cx="478664" cy="121181"/>
            </a:xfrm>
            <a:prstGeom prst="rect">
              <a:avLst/>
            </a:prstGeom>
            <a:noFill/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115815" y="5681846"/>
              <a:ext cx="530064" cy="17571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526811" y="5745466"/>
              <a:ext cx="48472" cy="48472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3183087" y="573940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227267" y="573940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3273551" y="573940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3319836" y="573940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368224" y="573940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3414508" y="573940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/>
            <p:nvPr/>
          </p:nvSpPr>
          <p:spPr>
            <a:xfrm>
              <a:off x="3141515" y="5709112"/>
              <a:ext cx="478664" cy="121181"/>
            </a:xfrm>
            <a:prstGeom prst="rect">
              <a:avLst/>
            </a:prstGeom>
            <a:noFill/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115815" y="5857557"/>
              <a:ext cx="530064" cy="17571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3526811" y="5921177"/>
              <a:ext cx="48472" cy="48472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3183087" y="5915118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3227267" y="5915118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3273551" y="5915118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3319836" y="5915118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368224" y="5915118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414508" y="5915118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/>
            <p:nvPr/>
          </p:nvSpPr>
          <p:spPr>
            <a:xfrm>
              <a:off x="3141515" y="5884823"/>
              <a:ext cx="478664" cy="121181"/>
            </a:xfrm>
            <a:prstGeom prst="rect">
              <a:avLst/>
            </a:prstGeom>
            <a:noFill/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7868153" y="4463710"/>
            <a:ext cx="530064" cy="702847"/>
            <a:chOff x="2227647" y="5330422"/>
            <a:chExt cx="530064" cy="702847"/>
          </a:xfrm>
        </p:grpSpPr>
        <p:sp>
          <p:nvSpPr>
            <p:cNvPr id="62" name="Rectangle 61"/>
            <p:cNvSpPr/>
            <p:nvPr/>
          </p:nvSpPr>
          <p:spPr>
            <a:xfrm>
              <a:off x="2227647" y="5330422"/>
              <a:ext cx="530064" cy="17571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2638643" y="5394042"/>
              <a:ext cx="48472" cy="48472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2294919" y="5387983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2339099" y="5387983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2385383" y="5387983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431668" y="5387983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480056" y="5387983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2526340" y="5387983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69"/>
            <p:cNvSpPr/>
            <p:nvPr/>
          </p:nvSpPr>
          <p:spPr>
            <a:xfrm>
              <a:off x="2253347" y="5357688"/>
              <a:ext cx="478664" cy="121181"/>
            </a:xfrm>
            <a:prstGeom prst="rect">
              <a:avLst/>
            </a:prstGeom>
            <a:noFill/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227647" y="5506134"/>
              <a:ext cx="530064" cy="17571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2638643" y="5569754"/>
              <a:ext cx="48472" cy="48472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2294919" y="5563695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2339099" y="5563695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2385383" y="5563695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431668" y="5563695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2480056" y="5563695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2526340" y="5563695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78"/>
            <p:cNvSpPr/>
            <p:nvPr/>
          </p:nvSpPr>
          <p:spPr>
            <a:xfrm>
              <a:off x="2253347" y="5533400"/>
              <a:ext cx="478664" cy="121181"/>
            </a:xfrm>
            <a:prstGeom prst="rect">
              <a:avLst/>
            </a:prstGeom>
            <a:noFill/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227647" y="5681846"/>
              <a:ext cx="530064" cy="17571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2638643" y="5745466"/>
              <a:ext cx="48472" cy="48472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2" name="Straight Connector 81"/>
            <p:cNvCxnSpPr/>
            <p:nvPr/>
          </p:nvCxnSpPr>
          <p:spPr>
            <a:xfrm>
              <a:off x="2294919" y="573940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2339099" y="573940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2385383" y="573940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2431668" y="573940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2480056" y="573940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2526340" y="573940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/>
            <p:cNvSpPr/>
            <p:nvPr/>
          </p:nvSpPr>
          <p:spPr>
            <a:xfrm>
              <a:off x="2253347" y="5709112"/>
              <a:ext cx="478664" cy="121181"/>
            </a:xfrm>
            <a:prstGeom prst="rect">
              <a:avLst/>
            </a:prstGeom>
            <a:noFill/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227647" y="5857557"/>
              <a:ext cx="530064" cy="17571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2638643" y="5921177"/>
              <a:ext cx="48472" cy="48472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2294919" y="5915118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2339099" y="5915118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2385383" y="5915118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2431668" y="5915118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2480056" y="5915118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2526340" y="5915118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Rectangle 96"/>
            <p:cNvSpPr/>
            <p:nvPr/>
          </p:nvSpPr>
          <p:spPr>
            <a:xfrm>
              <a:off x="2253347" y="5884823"/>
              <a:ext cx="478664" cy="121181"/>
            </a:xfrm>
            <a:prstGeom prst="rect">
              <a:avLst/>
            </a:prstGeom>
            <a:noFill/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974149" y="4463334"/>
            <a:ext cx="530064" cy="702847"/>
            <a:chOff x="1333642" y="5330046"/>
            <a:chExt cx="530064" cy="702847"/>
          </a:xfrm>
        </p:grpSpPr>
        <p:sp>
          <p:nvSpPr>
            <p:cNvPr id="99" name="Rectangle 98"/>
            <p:cNvSpPr/>
            <p:nvPr/>
          </p:nvSpPr>
          <p:spPr>
            <a:xfrm>
              <a:off x="1333642" y="5330046"/>
              <a:ext cx="530064" cy="17571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1744638" y="5393666"/>
              <a:ext cx="48472" cy="48472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1" name="Straight Connector 100"/>
            <p:cNvCxnSpPr/>
            <p:nvPr/>
          </p:nvCxnSpPr>
          <p:spPr>
            <a:xfrm>
              <a:off x="1400914" y="538760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1445094" y="538760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1491378" y="538760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1537663" y="538760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586051" y="538760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1632335" y="538760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Rectangle 106"/>
            <p:cNvSpPr/>
            <p:nvPr/>
          </p:nvSpPr>
          <p:spPr>
            <a:xfrm>
              <a:off x="1359342" y="5357312"/>
              <a:ext cx="478664" cy="121181"/>
            </a:xfrm>
            <a:prstGeom prst="rect">
              <a:avLst/>
            </a:prstGeom>
            <a:noFill/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333642" y="5505758"/>
              <a:ext cx="530064" cy="17571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1744638" y="5569378"/>
              <a:ext cx="48472" cy="48472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0" name="Straight Connector 109"/>
            <p:cNvCxnSpPr/>
            <p:nvPr/>
          </p:nvCxnSpPr>
          <p:spPr>
            <a:xfrm>
              <a:off x="1400914" y="5563319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1445094" y="5563319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1491378" y="5563319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1537663" y="5563319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1586051" y="5563319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1632335" y="5563319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Rectangle 115"/>
            <p:cNvSpPr/>
            <p:nvPr/>
          </p:nvSpPr>
          <p:spPr>
            <a:xfrm>
              <a:off x="1359342" y="5533024"/>
              <a:ext cx="478664" cy="121181"/>
            </a:xfrm>
            <a:prstGeom prst="rect">
              <a:avLst/>
            </a:prstGeom>
            <a:noFill/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1333642" y="5681470"/>
              <a:ext cx="530064" cy="17571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1744638" y="5745090"/>
              <a:ext cx="48472" cy="48472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9" name="Straight Connector 118"/>
            <p:cNvCxnSpPr/>
            <p:nvPr/>
          </p:nvCxnSpPr>
          <p:spPr>
            <a:xfrm>
              <a:off x="1400914" y="5739031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1445094" y="5739031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1491378" y="5739031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1537663" y="5739031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1586051" y="5739031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1632335" y="5739031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 124"/>
            <p:cNvSpPr/>
            <p:nvPr/>
          </p:nvSpPr>
          <p:spPr>
            <a:xfrm>
              <a:off x="1359342" y="5708736"/>
              <a:ext cx="478664" cy="121181"/>
            </a:xfrm>
            <a:prstGeom prst="rect">
              <a:avLst/>
            </a:prstGeom>
            <a:noFill/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1333642" y="5857181"/>
              <a:ext cx="530064" cy="17571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1744638" y="5920801"/>
              <a:ext cx="48472" cy="48472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28" name="Straight Connector 127"/>
            <p:cNvCxnSpPr/>
            <p:nvPr/>
          </p:nvCxnSpPr>
          <p:spPr>
            <a:xfrm>
              <a:off x="1400914" y="5914742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>
              <a:off x="1445094" y="5914742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1491378" y="5914742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1537663" y="5914742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1586051" y="5914742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1632335" y="5914742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Rectangle 133"/>
            <p:cNvSpPr/>
            <p:nvPr/>
          </p:nvSpPr>
          <p:spPr>
            <a:xfrm>
              <a:off x="1359342" y="5884447"/>
              <a:ext cx="478664" cy="121181"/>
            </a:xfrm>
            <a:prstGeom prst="rect">
              <a:avLst/>
            </a:prstGeom>
            <a:noFill/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6090372" y="4464229"/>
            <a:ext cx="530064" cy="702847"/>
            <a:chOff x="449865" y="5330941"/>
            <a:chExt cx="530064" cy="702847"/>
          </a:xfrm>
        </p:grpSpPr>
        <p:sp>
          <p:nvSpPr>
            <p:cNvPr id="136" name="Rectangle 135"/>
            <p:cNvSpPr/>
            <p:nvPr/>
          </p:nvSpPr>
          <p:spPr>
            <a:xfrm>
              <a:off x="449865" y="5330941"/>
              <a:ext cx="530064" cy="17571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860861" y="5394561"/>
              <a:ext cx="48472" cy="48472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8" name="Straight Connector 137"/>
            <p:cNvCxnSpPr/>
            <p:nvPr/>
          </p:nvCxnSpPr>
          <p:spPr>
            <a:xfrm>
              <a:off x="517137" y="5388502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561317" y="5388502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607601" y="5388502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653886" y="5388502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702274" y="5388502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748558" y="5388502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Rectangle 143"/>
            <p:cNvSpPr/>
            <p:nvPr/>
          </p:nvSpPr>
          <p:spPr>
            <a:xfrm>
              <a:off x="475565" y="5358207"/>
              <a:ext cx="478664" cy="121181"/>
            </a:xfrm>
            <a:prstGeom prst="rect">
              <a:avLst/>
            </a:prstGeom>
            <a:noFill/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449865" y="5506653"/>
              <a:ext cx="530064" cy="17571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860861" y="5570273"/>
              <a:ext cx="48472" cy="48472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7" name="Straight Connector 146"/>
            <p:cNvCxnSpPr/>
            <p:nvPr/>
          </p:nvCxnSpPr>
          <p:spPr>
            <a:xfrm>
              <a:off x="517137" y="5564214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561317" y="5564214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>
              <a:off x="607601" y="5564214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653886" y="5564214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702274" y="5564214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748558" y="5564214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Rectangle 152"/>
            <p:cNvSpPr/>
            <p:nvPr/>
          </p:nvSpPr>
          <p:spPr>
            <a:xfrm>
              <a:off x="475565" y="5533919"/>
              <a:ext cx="478664" cy="121181"/>
            </a:xfrm>
            <a:prstGeom prst="rect">
              <a:avLst/>
            </a:prstGeom>
            <a:noFill/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449865" y="5682365"/>
              <a:ext cx="530064" cy="17571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Oval 154"/>
            <p:cNvSpPr/>
            <p:nvPr/>
          </p:nvSpPr>
          <p:spPr>
            <a:xfrm>
              <a:off x="860861" y="5745985"/>
              <a:ext cx="48472" cy="48472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6" name="Straight Connector 155"/>
            <p:cNvCxnSpPr/>
            <p:nvPr/>
          </p:nvCxnSpPr>
          <p:spPr>
            <a:xfrm>
              <a:off x="517137" y="5739926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561317" y="5739926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607601" y="5739926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653886" y="5739926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702274" y="5739926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>
              <a:off x="748558" y="5739926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Rectangle 161"/>
            <p:cNvSpPr/>
            <p:nvPr/>
          </p:nvSpPr>
          <p:spPr>
            <a:xfrm>
              <a:off x="475565" y="5709631"/>
              <a:ext cx="478664" cy="121181"/>
            </a:xfrm>
            <a:prstGeom prst="rect">
              <a:avLst/>
            </a:prstGeom>
            <a:noFill/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449865" y="5858076"/>
              <a:ext cx="530064" cy="17571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Oval 163"/>
            <p:cNvSpPr/>
            <p:nvPr/>
          </p:nvSpPr>
          <p:spPr>
            <a:xfrm>
              <a:off x="860861" y="5921696"/>
              <a:ext cx="48472" cy="48472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5" name="Straight Connector 164"/>
            <p:cNvCxnSpPr/>
            <p:nvPr/>
          </p:nvCxnSpPr>
          <p:spPr>
            <a:xfrm>
              <a:off x="517137" y="591563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561317" y="591563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>
              <a:off x="607601" y="591563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653886" y="591563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>
              <a:off x="702274" y="591563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748558" y="591563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Rectangle 170"/>
            <p:cNvSpPr/>
            <p:nvPr/>
          </p:nvSpPr>
          <p:spPr>
            <a:xfrm>
              <a:off x="475565" y="5885342"/>
              <a:ext cx="478664" cy="121181"/>
            </a:xfrm>
            <a:prstGeom prst="rect">
              <a:avLst/>
            </a:prstGeom>
            <a:noFill/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72" name="Straight Connector 171"/>
          <p:cNvCxnSpPr/>
          <p:nvPr/>
        </p:nvCxnSpPr>
        <p:spPr>
          <a:xfrm flipV="1">
            <a:off x="10187962" y="3810133"/>
            <a:ext cx="347575" cy="3391"/>
          </a:xfrm>
          <a:prstGeom prst="line">
            <a:avLst/>
          </a:prstGeom>
          <a:ln w="6350" cap="rnd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>
            <a:endCxn id="276" idx="2"/>
          </p:cNvCxnSpPr>
          <p:nvPr/>
        </p:nvCxnSpPr>
        <p:spPr>
          <a:xfrm flipH="1" flipV="1">
            <a:off x="9026031" y="2505257"/>
            <a:ext cx="1776207" cy="1038176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>
            <a:endCxn id="277" idx="2"/>
          </p:cNvCxnSpPr>
          <p:nvPr/>
        </p:nvCxnSpPr>
        <p:spPr>
          <a:xfrm flipH="1" flipV="1">
            <a:off x="8133042" y="2505257"/>
            <a:ext cx="1788220" cy="1041567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>
            <a:endCxn id="276" idx="2"/>
          </p:cNvCxnSpPr>
          <p:nvPr/>
        </p:nvCxnSpPr>
        <p:spPr>
          <a:xfrm flipH="1" flipV="1">
            <a:off x="9026031" y="2505257"/>
            <a:ext cx="895232" cy="1041567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>
            <a:endCxn id="277" idx="2"/>
          </p:cNvCxnSpPr>
          <p:nvPr/>
        </p:nvCxnSpPr>
        <p:spPr>
          <a:xfrm flipH="1" flipV="1">
            <a:off x="8133041" y="2505257"/>
            <a:ext cx="2669195" cy="1038176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>
            <a:stCxn id="20" idx="0"/>
            <a:endCxn id="277" idx="2"/>
          </p:cNvCxnSpPr>
          <p:nvPr/>
        </p:nvCxnSpPr>
        <p:spPr>
          <a:xfrm flipH="1" flipV="1">
            <a:off x="8133044" y="2505258"/>
            <a:ext cx="891465" cy="1036652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>
            <a:stCxn id="20" idx="0"/>
            <a:endCxn id="276" idx="2"/>
          </p:cNvCxnSpPr>
          <p:nvPr/>
        </p:nvCxnSpPr>
        <p:spPr>
          <a:xfrm flipV="1">
            <a:off x="9024507" y="2505258"/>
            <a:ext cx="1524" cy="1036652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>
            <a:stCxn id="276" idx="2"/>
            <a:endCxn id="19" idx="0"/>
          </p:cNvCxnSpPr>
          <p:nvPr/>
        </p:nvCxnSpPr>
        <p:spPr>
          <a:xfrm flipH="1">
            <a:off x="6355404" y="2505258"/>
            <a:ext cx="2670629" cy="2428588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>
            <a:stCxn id="19" idx="0"/>
            <a:endCxn id="277" idx="2"/>
          </p:cNvCxnSpPr>
          <p:nvPr/>
        </p:nvCxnSpPr>
        <p:spPr>
          <a:xfrm flipV="1">
            <a:off x="6355404" y="3943855"/>
            <a:ext cx="3463357" cy="989991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>
            <a:stCxn id="18" idx="0"/>
            <a:endCxn id="276" idx="2"/>
          </p:cNvCxnSpPr>
          <p:nvPr/>
        </p:nvCxnSpPr>
        <p:spPr>
          <a:xfrm flipV="1">
            <a:off x="7239180" y="2505258"/>
            <a:ext cx="1786851" cy="1036652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>
            <a:stCxn id="18" idx="0"/>
            <a:endCxn id="277" idx="2"/>
          </p:cNvCxnSpPr>
          <p:nvPr/>
        </p:nvCxnSpPr>
        <p:spPr>
          <a:xfrm flipV="1">
            <a:off x="7239182" y="2505258"/>
            <a:ext cx="893861" cy="1036652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>
            <a:stCxn id="277" idx="2"/>
            <a:endCxn id="17" idx="0"/>
          </p:cNvCxnSpPr>
          <p:nvPr/>
        </p:nvCxnSpPr>
        <p:spPr>
          <a:xfrm flipH="1">
            <a:off x="6355622" y="2505258"/>
            <a:ext cx="1777420" cy="1036652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>
            <a:stCxn id="37" idx="0"/>
            <a:endCxn id="276" idx="2"/>
          </p:cNvCxnSpPr>
          <p:nvPr/>
        </p:nvCxnSpPr>
        <p:spPr>
          <a:xfrm flipV="1">
            <a:off x="9021355" y="2505257"/>
            <a:ext cx="4677" cy="1985719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>
            <a:stCxn id="85" idx="0"/>
            <a:endCxn id="40" idx="2"/>
          </p:cNvCxnSpPr>
          <p:nvPr/>
        </p:nvCxnSpPr>
        <p:spPr>
          <a:xfrm flipV="1">
            <a:off x="9021356" y="4075309"/>
            <a:ext cx="3153" cy="388400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>
            <a:stCxn id="85" idx="0"/>
            <a:endCxn id="39" idx="2"/>
          </p:cNvCxnSpPr>
          <p:nvPr/>
        </p:nvCxnSpPr>
        <p:spPr>
          <a:xfrm flipH="1" flipV="1">
            <a:off x="8132789" y="4075309"/>
            <a:ext cx="888567" cy="388400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>
            <a:stCxn id="126" idx="0"/>
            <a:endCxn id="40" idx="2"/>
          </p:cNvCxnSpPr>
          <p:nvPr/>
        </p:nvCxnSpPr>
        <p:spPr>
          <a:xfrm flipV="1">
            <a:off x="8133188" y="4075309"/>
            <a:ext cx="891321" cy="388400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>
            <a:stCxn id="126" idx="0"/>
            <a:endCxn id="39" idx="2"/>
          </p:cNvCxnSpPr>
          <p:nvPr/>
        </p:nvCxnSpPr>
        <p:spPr>
          <a:xfrm flipH="1" flipV="1">
            <a:off x="8132789" y="4075309"/>
            <a:ext cx="399" cy="388400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9" name="Group 188"/>
          <p:cNvGrpSpPr/>
          <p:nvPr/>
        </p:nvGrpSpPr>
        <p:grpSpPr>
          <a:xfrm>
            <a:off x="9649927" y="4461998"/>
            <a:ext cx="530064" cy="702847"/>
            <a:chOff x="3115815" y="5330422"/>
            <a:chExt cx="530064" cy="702847"/>
          </a:xfrm>
        </p:grpSpPr>
        <p:sp>
          <p:nvSpPr>
            <p:cNvPr id="190" name="Rectangle 189"/>
            <p:cNvSpPr/>
            <p:nvPr/>
          </p:nvSpPr>
          <p:spPr>
            <a:xfrm>
              <a:off x="3115815" y="5330422"/>
              <a:ext cx="530064" cy="17571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Oval 190"/>
            <p:cNvSpPr/>
            <p:nvPr/>
          </p:nvSpPr>
          <p:spPr>
            <a:xfrm>
              <a:off x="3526811" y="5394042"/>
              <a:ext cx="48472" cy="48472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2" name="Straight Connector 191"/>
            <p:cNvCxnSpPr/>
            <p:nvPr/>
          </p:nvCxnSpPr>
          <p:spPr>
            <a:xfrm>
              <a:off x="3183087" y="5387983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/>
          </p:nvCxnSpPr>
          <p:spPr>
            <a:xfrm>
              <a:off x="3227267" y="5387983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>
              <a:off x="3273551" y="5387983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>
              <a:off x="3319836" y="5387983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>
              <a:off x="3368224" y="5387983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>
              <a:off x="3414508" y="5387983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Rectangle 197"/>
            <p:cNvSpPr/>
            <p:nvPr/>
          </p:nvSpPr>
          <p:spPr>
            <a:xfrm>
              <a:off x="3141515" y="5357688"/>
              <a:ext cx="478664" cy="121181"/>
            </a:xfrm>
            <a:prstGeom prst="rect">
              <a:avLst/>
            </a:prstGeom>
            <a:noFill/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3115815" y="5506134"/>
              <a:ext cx="530064" cy="17571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Oval 199"/>
            <p:cNvSpPr/>
            <p:nvPr/>
          </p:nvSpPr>
          <p:spPr>
            <a:xfrm>
              <a:off x="3526811" y="5569754"/>
              <a:ext cx="48472" cy="48472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01" name="Straight Connector 200"/>
            <p:cNvCxnSpPr/>
            <p:nvPr/>
          </p:nvCxnSpPr>
          <p:spPr>
            <a:xfrm>
              <a:off x="3183087" y="5563695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>
              <a:off x="3227267" y="5563695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>
              <a:off x="3273551" y="5563695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>
              <a:off x="3319836" y="5563695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>
            <a:xfrm>
              <a:off x="3368224" y="5563695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>
              <a:off x="3414508" y="5563695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Rectangle 206"/>
            <p:cNvSpPr/>
            <p:nvPr/>
          </p:nvSpPr>
          <p:spPr>
            <a:xfrm>
              <a:off x="3141515" y="5533400"/>
              <a:ext cx="478664" cy="121181"/>
            </a:xfrm>
            <a:prstGeom prst="rect">
              <a:avLst/>
            </a:prstGeom>
            <a:noFill/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3115815" y="5681846"/>
              <a:ext cx="530064" cy="17571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Oval 208"/>
            <p:cNvSpPr/>
            <p:nvPr/>
          </p:nvSpPr>
          <p:spPr>
            <a:xfrm>
              <a:off x="3526811" y="5745466"/>
              <a:ext cx="48472" cy="48472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10" name="Straight Connector 209"/>
            <p:cNvCxnSpPr/>
            <p:nvPr/>
          </p:nvCxnSpPr>
          <p:spPr>
            <a:xfrm>
              <a:off x="3183087" y="573940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>
              <a:off x="3227267" y="573940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>
              <a:off x="3273551" y="573940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>
              <a:off x="3319836" y="573940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>
              <a:off x="3368224" y="573940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>
              <a:off x="3414508" y="573940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6" name="Rectangle 215"/>
            <p:cNvSpPr/>
            <p:nvPr/>
          </p:nvSpPr>
          <p:spPr>
            <a:xfrm>
              <a:off x="3141515" y="5709112"/>
              <a:ext cx="478664" cy="121181"/>
            </a:xfrm>
            <a:prstGeom prst="rect">
              <a:avLst/>
            </a:prstGeom>
            <a:noFill/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3115815" y="5857557"/>
              <a:ext cx="530064" cy="17571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Oval 217"/>
            <p:cNvSpPr/>
            <p:nvPr/>
          </p:nvSpPr>
          <p:spPr>
            <a:xfrm>
              <a:off x="3526811" y="5921177"/>
              <a:ext cx="48472" cy="48472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19" name="Straight Connector 218"/>
            <p:cNvCxnSpPr/>
            <p:nvPr/>
          </p:nvCxnSpPr>
          <p:spPr>
            <a:xfrm>
              <a:off x="3183087" y="5915118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>
              <a:off x="3227267" y="5915118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>
              <a:off x="3273551" y="5915118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>
              <a:off x="3319836" y="5915118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>
              <a:off x="3368224" y="5915118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>
              <a:off x="3414508" y="5915118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Rectangle 224"/>
            <p:cNvSpPr/>
            <p:nvPr/>
          </p:nvSpPr>
          <p:spPr>
            <a:xfrm>
              <a:off x="3141515" y="5884823"/>
              <a:ext cx="478664" cy="121181"/>
            </a:xfrm>
            <a:prstGeom prst="rect">
              <a:avLst/>
            </a:prstGeom>
            <a:noFill/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26" name="Straight Connector 225"/>
          <p:cNvCxnSpPr/>
          <p:nvPr/>
        </p:nvCxnSpPr>
        <p:spPr>
          <a:xfrm flipV="1">
            <a:off x="9914961" y="4080223"/>
            <a:ext cx="6303" cy="381775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/>
          <p:nvPr/>
        </p:nvCxnSpPr>
        <p:spPr>
          <a:xfrm flipV="1">
            <a:off x="9914959" y="4076834"/>
            <a:ext cx="887277" cy="385164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8" name="Picture 22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7505" y="2275188"/>
            <a:ext cx="325299" cy="325299"/>
          </a:xfrm>
          <a:prstGeom prst="rect">
            <a:avLst/>
          </a:prstGeom>
        </p:spPr>
      </p:pic>
      <p:cxnSp>
        <p:nvCxnSpPr>
          <p:cNvPr id="229" name="Straight Connector 228"/>
          <p:cNvCxnSpPr/>
          <p:nvPr/>
        </p:nvCxnSpPr>
        <p:spPr>
          <a:xfrm flipH="1">
            <a:off x="9921263" y="2600487"/>
            <a:ext cx="968893" cy="946336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/>
          <p:cNvCxnSpPr/>
          <p:nvPr/>
        </p:nvCxnSpPr>
        <p:spPr>
          <a:xfrm flipH="1">
            <a:off x="10802236" y="2803687"/>
            <a:ext cx="512059" cy="739747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1" name="Group 230"/>
          <p:cNvGrpSpPr/>
          <p:nvPr/>
        </p:nvGrpSpPr>
        <p:grpSpPr>
          <a:xfrm>
            <a:off x="10542633" y="4460870"/>
            <a:ext cx="530064" cy="702847"/>
            <a:chOff x="3115815" y="5330422"/>
            <a:chExt cx="530064" cy="702847"/>
          </a:xfrm>
        </p:grpSpPr>
        <p:sp>
          <p:nvSpPr>
            <p:cNvPr id="232" name="Rectangle 231"/>
            <p:cNvSpPr/>
            <p:nvPr/>
          </p:nvSpPr>
          <p:spPr>
            <a:xfrm>
              <a:off x="3115815" y="5330422"/>
              <a:ext cx="530064" cy="17571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3" name="Oval 232"/>
            <p:cNvSpPr/>
            <p:nvPr/>
          </p:nvSpPr>
          <p:spPr>
            <a:xfrm>
              <a:off x="3526811" y="5394042"/>
              <a:ext cx="48472" cy="48472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34" name="Straight Connector 233"/>
            <p:cNvCxnSpPr/>
            <p:nvPr/>
          </p:nvCxnSpPr>
          <p:spPr>
            <a:xfrm>
              <a:off x="3183087" y="5387983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/>
            <p:nvPr/>
          </p:nvCxnSpPr>
          <p:spPr>
            <a:xfrm>
              <a:off x="3227267" y="5387983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/>
          </p:nvCxnSpPr>
          <p:spPr>
            <a:xfrm>
              <a:off x="3273551" y="5387983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>
              <a:off x="3319836" y="5387983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>
              <a:off x="3368224" y="5387983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>
              <a:off x="3414508" y="5387983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Rectangle 239"/>
            <p:cNvSpPr/>
            <p:nvPr/>
          </p:nvSpPr>
          <p:spPr>
            <a:xfrm>
              <a:off x="3141515" y="5357688"/>
              <a:ext cx="478664" cy="121181"/>
            </a:xfrm>
            <a:prstGeom prst="rect">
              <a:avLst/>
            </a:prstGeom>
            <a:noFill/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3115815" y="5506134"/>
              <a:ext cx="530064" cy="17571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" name="Oval 241"/>
            <p:cNvSpPr/>
            <p:nvPr/>
          </p:nvSpPr>
          <p:spPr>
            <a:xfrm>
              <a:off x="3526811" y="5569754"/>
              <a:ext cx="48472" cy="48472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43" name="Straight Connector 242"/>
            <p:cNvCxnSpPr/>
            <p:nvPr/>
          </p:nvCxnSpPr>
          <p:spPr>
            <a:xfrm>
              <a:off x="3183087" y="5563695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>
              <a:off x="3227267" y="5563695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>
              <a:off x="3273551" y="5563695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>
              <a:off x="3319836" y="5563695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>
              <a:off x="3368224" y="5563695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>
              <a:off x="3414508" y="5563695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9" name="Rectangle 248"/>
            <p:cNvSpPr/>
            <p:nvPr/>
          </p:nvSpPr>
          <p:spPr>
            <a:xfrm>
              <a:off x="3141515" y="5533400"/>
              <a:ext cx="478664" cy="121181"/>
            </a:xfrm>
            <a:prstGeom prst="rect">
              <a:avLst/>
            </a:prstGeom>
            <a:noFill/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3115815" y="5681846"/>
              <a:ext cx="530064" cy="17571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" name="Oval 250"/>
            <p:cNvSpPr/>
            <p:nvPr/>
          </p:nvSpPr>
          <p:spPr>
            <a:xfrm>
              <a:off x="3526811" y="5745466"/>
              <a:ext cx="48472" cy="48472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52" name="Straight Connector 251"/>
            <p:cNvCxnSpPr/>
            <p:nvPr/>
          </p:nvCxnSpPr>
          <p:spPr>
            <a:xfrm>
              <a:off x="3183087" y="573940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>
              <a:off x="3227267" y="573940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>
              <a:off x="3273551" y="573940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>
              <a:off x="3319836" y="573940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>
              <a:off x="3368224" y="573940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>
              <a:off x="3414508" y="5739407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8" name="Rectangle 257"/>
            <p:cNvSpPr/>
            <p:nvPr/>
          </p:nvSpPr>
          <p:spPr>
            <a:xfrm>
              <a:off x="3141515" y="5709112"/>
              <a:ext cx="478664" cy="121181"/>
            </a:xfrm>
            <a:prstGeom prst="rect">
              <a:avLst/>
            </a:prstGeom>
            <a:noFill/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3115815" y="5857557"/>
              <a:ext cx="530064" cy="17571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" name="Oval 259"/>
            <p:cNvSpPr/>
            <p:nvPr/>
          </p:nvSpPr>
          <p:spPr>
            <a:xfrm>
              <a:off x="3526811" y="5921177"/>
              <a:ext cx="48472" cy="48472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61" name="Straight Connector 260"/>
            <p:cNvCxnSpPr/>
            <p:nvPr/>
          </p:nvCxnSpPr>
          <p:spPr>
            <a:xfrm>
              <a:off x="3183087" y="5915118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>
              <a:off x="3227267" y="5915118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>
              <a:off x="3273551" y="5915118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>
              <a:off x="3319836" y="5915118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>
              <a:off x="3368224" y="5915118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>
              <a:off x="3414508" y="5915118"/>
              <a:ext cx="0" cy="60590"/>
            </a:xfrm>
            <a:prstGeom prst="line">
              <a:avLst/>
            </a:prstGeom>
            <a:ln w="6350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Rectangle 266"/>
            <p:cNvSpPr/>
            <p:nvPr/>
          </p:nvSpPr>
          <p:spPr>
            <a:xfrm>
              <a:off x="3141515" y="5884823"/>
              <a:ext cx="478664" cy="121181"/>
            </a:xfrm>
            <a:prstGeom prst="rect">
              <a:avLst/>
            </a:prstGeom>
            <a:noFill/>
            <a:ln w="6350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68" name="Straight Connector 267"/>
          <p:cNvCxnSpPr/>
          <p:nvPr/>
        </p:nvCxnSpPr>
        <p:spPr>
          <a:xfrm flipH="1" flipV="1">
            <a:off x="10802237" y="4076834"/>
            <a:ext cx="5431" cy="384036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/>
          <p:nvPr/>
        </p:nvCxnSpPr>
        <p:spPr>
          <a:xfrm flipH="1" flipV="1">
            <a:off x="9921262" y="4080223"/>
            <a:ext cx="886404" cy="380647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0" name="Picture 26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4561" y="3546823"/>
            <a:ext cx="533400" cy="533400"/>
          </a:xfrm>
          <a:prstGeom prst="rect">
            <a:avLst/>
          </a:prstGeom>
        </p:spPr>
      </p:pic>
      <p:pic>
        <p:nvPicPr>
          <p:cNvPr id="271" name="Picture 27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5536" y="3543433"/>
            <a:ext cx="533400" cy="533400"/>
          </a:xfrm>
          <a:prstGeom prst="rect">
            <a:avLst/>
          </a:prstGeom>
        </p:spPr>
      </p:pic>
      <p:pic>
        <p:nvPicPr>
          <p:cNvPr id="272" name="Picture 27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0855" y="1974905"/>
            <a:ext cx="530352" cy="530352"/>
          </a:xfrm>
          <a:prstGeom prst="rect">
            <a:avLst/>
          </a:prstGeom>
        </p:spPr>
      </p:pic>
      <p:pic>
        <p:nvPicPr>
          <p:cNvPr id="273" name="Picture 27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865" y="1974905"/>
            <a:ext cx="530352" cy="530352"/>
          </a:xfrm>
          <a:prstGeom prst="rect">
            <a:avLst/>
          </a:prstGeom>
        </p:spPr>
      </p:pic>
      <p:cxnSp>
        <p:nvCxnSpPr>
          <p:cNvPr id="274" name="Straight Connector 273"/>
          <p:cNvCxnSpPr/>
          <p:nvPr/>
        </p:nvCxnSpPr>
        <p:spPr>
          <a:xfrm flipH="1">
            <a:off x="6605493" y="3808609"/>
            <a:ext cx="350159" cy="0"/>
          </a:xfrm>
          <a:prstGeom prst="line">
            <a:avLst/>
          </a:prstGeom>
          <a:ln w="6350" cap="rnd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>
            <a:off x="8382657" y="3808609"/>
            <a:ext cx="358320" cy="0"/>
          </a:xfrm>
          <a:prstGeom prst="line">
            <a:avLst/>
          </a:prstGeom>
          <a:ln w="6350" cap="rnd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 flipV="1">
            <a:off x="10171133" y="3810133"/>
            <a:ext cx="347575" cy="3391"/>
          </a:xfrm>
          <a:prstGeom prst="line">
            <a:avLst/>
          </a:prstGeom>
          <a:ln w="6350" cap="rnd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Hexagon 276">
            <a:extLst>
              <a:ext uri="{FF2B5EF4-FFF2-40B4-BE49-F238E27FC236}">
                <a16:creationId xmlns:a16="http://schemas.microsoft.com/office/drawing/2014/main" id="{A9E4ECB2-9DB4-3047-85EC-AB92A063F5C6}"/>
              </a:ext>
            </a:extLst>
          </p:cNvPr>
          <p:cNvSpPr>
            <a:spLocks noChangeAspect="1"/>
          </p:cNvSpPr>
          <p:nvPr/>
        </p:nvSpPr>
        <p:spPr>
          <a:xfrm>
            <a:off x="9752144" y="3677385"/>
            <a:ext cx="301752" cy="266471"/>
          </a:xfrm>
          <a:prstGeom prst="hexagon">
            <a:avLst/>
          </a:prstGeom>
          <a:solidFill>
            <a:srgbClr val="666666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VTEP</a:t>
            </a:r>
          </a:p>
        </p:txBody>
      </p:sp>
      <p:sp>
        <p:nvSpPr>
          <p:cNvPr id="278" name="Hexagon 277">
            <a:extLst>
              <a:ext uri="{FF2B5EF4-FFF2-40B4-BE49-F238E27FC236}">
                <a16:creationId xmlns:a16="http://schemas.microsoft.com/office/drawing/2014/main" id="{C7034457-D193-A844-9FBA-0A4D8465D946}"/>
              </a:ext>
            </a:extLst>
          </p:cNvPr>
          <p:cNvSpPr>
            <a:spLocks noChangeAspect="1"/>
          </p:cNvSpPr>
          <p:nvPr/>
        </p:nvSpPr>
        <p:spPr>
          <a:xfrm>
            <a:off x="10637681" y="3677385"/>
            <a:ext cx="301752" cy="266471"/>
          </a:xfrm>
          <a:prstGeom prst="hexagon">
            <a:avLst/>
          </a:prstGeom>
          <a:solidFill>
            <a:srgbClr val="666666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VTEP</a:t>
            </a:r>
          </a:p>
        </p:txBody>
      </p:sp>
      <p:sp>
        <p:nvSpPr>
          <p:cNvPr id="279" name="Hexagon 278">
            <a:extLst>
              <a:ext uri="{FF2B5EF4-FFF2-40B4-BE49-F238E27FC236}">
                <a16:creationId xmlns:a16="http://schemas.microsoft.com/office/drawing/2014/main" id="{AD2C96D3-BB93-044F-9053-8B0D8A08428A}"/>
              </a:ext>
            </a:extLst>
          </p:cNvPr>
          <p:cNvSpPr>
            <a:spLocks noChangeAspect="1"/>
          </p:cNvSpPr>
          <p:nvPr/>
        </p:nvSpPr>
        <p:spPr>
          <a:xfrm>
            <a:off x="6186165" y="3677385"/>
            <a:ext cx="301752" cy="266471"/>
          </a:xfrm>
          <a:prstGeom prst="hexagon">
            <a:avLst/>
          </a:prstGeom>
          <a:solidFill>
            <a:srgbClr val="666666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VTEP</a:t>
            </a:r>
          </a:p>
        </p:txBody>
      </p:sp>
      <p:sp>
        <p:nvSpPr>
          <p:cNvPr id="280" name="Hexagon 279">
            <a:extLst>
              <a:ext uri="{FF2B5EF4-FFF2-40B4-BE49-F238E27FC236}">
                <a16:creationId xmlns:a16="http://schemas.microsoft.com/office/drawing/2014/main" id="{983CA213-C4E2-B647-A933-FA5CBB7802B5}"/>
              </a:ext>
            </a:extLst>
          </p:cNvPr>
          <p:cNvSpPr>
            <a:spLocks noChangeAspect="1"/>
          </p:cNvSpPr>
          <p:nvPr/>
        </p:nvSpPr>
        <p:spPr>
          <a:xfrm>
            <a:off x="7072576" y="3677385"/>
            <a:ext cx="301752" cy="266471"/>
          </a:xfrm>
          <a:prstGeom prst="hexagon">
            <a:avLst/>
          </a:prstGeom>
          <a:solidFill>
            <a:srgbClr val="666666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VTEP</a:t>
            </a:r>
          </a:p>
        </p:txBody>
      </p:sp>
      <p:sp>
        <p:nvSpPr>
          <p:cNvPr id="281" name="Hexagon 280">
            <a:extLst>
              <a:ext uri="{FF2B5EF4-FFF2-40B4-BE49-F238E27FC236}">
                <a16:creationId xmlns:a16="http://schemas.microsoft.com/office/drawing/2014/main" id="{306F216E-719A-4445-A8CE-EB990CBA0AA9}"/>
              </a:ext>
            </a:extLst>
          </p:cNvPr>
          <p:cNvSpPr>
            <a:spLocks noChangeAspect="1"/>
          </p:cNvSpPr>
          <p:nvPr/>
        </p:nvSpPr>
        <p:spPr>
          <a:xfrm>
            <a:off x="7967269" y="3677385"/>
            <a:ext cx="301752" cy="266471"/>
          </a:xfrm>
          <a:prstGeom prst="hexagon">
            <a:avLst/>
          </a:prstGeom>
          <a:solidFill>
            <a:srgbClr val="666666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VTEP</a:t>
            </a:r>
          </a:p>
        </p:txBody>
      </p:sp>
      <p:sp>
        <p:nvSpPr>
          <p:cNvPr id="282" name="Hexagon 281">
            <a:extLst>
              <a:ext uri="{FF2B5EF4-FFF2-40B4-BE49-F238E27FC236}">
                <a16:creationId xmlns:a16="http://schemas.microsoft.com/office/drawing/2014/main" id="{A7967CF6-9A16-664D-B3A2-402589E3239F}"/>
              </a:ext>
            </a:extLst>
          </p:cNvPr>
          <p:cNvSpPr>
            <a:spLocks noChangeAspect="1"/>
          </p:cNvSpPr>
          <p:nvPr/>
        </p:nvSpPr>
        <p:spPr>
          <a:xfrm>
            <a:off x="8856252" y="3677385"/>
            <a:ext cx="301752" cy="266471"/>
          </a:xfrm>
          <a:prstGeom prst="hexagon">
            <a:avLst/>
          </a:prstGeom>
          <a:solidFill>
            <a:srgbClr val="666666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VTEP</a:t>
            </a:r>
          </a:p>
        </p:txBody>
      </p:sp>
      <p:pic>
        <p:nvPicPr>
          <p:cNvPr id="283" name="Picture 282">
            <a:extLst>
              <a:ext uri="{FF2B5EF4-FFF2-40B4-BE49-F238E27FC236}">
                <a16:creationId xmlns:a16="http://schemas.microsoft.com/office/drawing/2014/main" id="{F9AE4EF2-1305-004B-9C4D-5B161C087154}"/>
              </a:ext>
            </a:extLst>
          </p:cNvPr>
          <p:cNvPicPr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64345" y="3199169"/>
            <a:ext cx="640080" cy="182880"/>
          </a:xfrm>
          <a:prstGeom prst="rect">
            <a:avLst/>
          </a:prstGeom>
        </p:spPr>
      </p:pic>
      <p:sp>
        <p:nvSpPr>
          <p:cNvPr id="284" name="Hexagon 283">
            <a:extLst>
              <a:ext uri="{FF2B5EF4-FFF2-40B4-BE49-F238E27FC236}">
                <a16:creationId xmlns:a16="http://schemas.microsoft.com/office/drawing/2014/main" id="{F37FE970-3F17-6443-A1DD-BFB600253179}"/>
              </a:ext>
            </a:extLst>
          </p:cNvPr>
          <p:cNvSpPr>
            <a:spLocks noChangeAspect="1"/>
          </p:cNvSpPr>
          <p:nvPr/>
        </p:nvSpPr>
        <p:spPr>
          <a:xfrm>
            <a:off x="6554363" y="3428073"/>
            <a:ext cx="441795" cy="390139"/>
          </a:xfrm>
          <a:prstGeom prst="hexagon">
            <a:avLst/>
          </a:prstGeom>
          <a:solidFill>
            <a:srgbClr val="666666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HW VTEP</a:t>
            </a:r>
          </a:p>
        </p:txBody>
      </p:sp>
      <p:pic>
        <p:nvPicPr>
          <p:cNvPr id="285" name="Picture 284">
            <a:extLst>
              <a:ext uri="{FF2B5EF4-FFF2-40B4-BE49-F238E27FC236}">
                <a16:creationId xmlns:a16="http://schemas.microsoft.com/office/drawing/2014/main" id="{F9AE4EF2-1305-004B-9C4D-5B161C087154}"/>
              </a:ext>
            </a:extLst>
          </p:cNvPr>
          <p:cNvPicPr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46639" y="3202201"/>
            <a:ext cx="640080" cy="182880"/>
          </a:xfrm>
          <a:prstGeom prst="rect">
            <a:avLst/>
          </a:prstGeom>
        </p:spPr>
      </p:pic>
      <p:sp>
        <p:nvSpPr>
          <p:cNvPr id="286" name="Hexagon 285">
            <a:extLst>
              <a:ext uri="{FF2B5EF4-FFF2-40B4-BE49-F238E27FC236}">
                <a16:creationId xmlns:a16="http://schemas.microsoft.com/office/drawing/2014/main" id="{DFE93906-FE94-9F49-A758-1ABE37F390D9}"/>
              </a:ext>
            </a:extLst>
          </p:cNvPr>
          <p:cNvSpPr>
            <a:spLocks noChangeAspect="1"/>
          </p:cNvSpPr>
          <p:nvPr/>
        </p:nvSpPr>
        <p:spPr>
          <a:xfrm>
            <a:off x="8338080" y="3428073"/>
            <a:ext cx="441795" cy="390139"/>
          </a:xfrm>
          <a:prstGeom prst="hexagon">
            <a:avLst/>
          </a:prstGeom>
          <a:solidFill>
            <a:srgbClr val="666666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HW VTEP</a:t>
            </a:r>
          </a:p>
        </p:txBody>
      </p:sp>
      <p:pic>
        <p:nvPicPr>
          <p:cNvPr id="287" name="Picture 286">
            <a:extLst>
              <a:ext uri="{FF2B5EF4-FFF2-40B4-BE49-F238E27FC236}">
                <a16:creationId xmlns:a16="http://schemas.microsoft.com/office/drawing/2014/main" id="{F9AE4EF2-1305-004B-9C4D-5B161C087154}"/>
              </a:ext>
            </a:extLst>
          </p:cNvPr>
          <p:cNvPicPr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032965" y="3204785"/>
            <a:ext cx="640080" cy="182880"/>
          </a:xfrm>
          <a:prstGeom prst="rect">
            <a:avLst/>
          </a:prstGeom>
        </p:spPr>
      </p:pic>
      <p:pic>
        <p:nvPicPr>
          <p:cNvPr id="288" name="Picture 287">
            <a:extLst>
              <a:ext uri="{FF2B5EF4-FFF2-40B4-BE49-F238E27FC236}">
                <a16:creationId xmlns:a16="http://schemas.microsoft.com/office/drawing/2014/main" id="{AE100EF1-D476-384B-A1C4-4C113F3FAB7D}"/>
              </a:ext>
            </a:extLst>
          </p:cNvPr>
          <p:cNvPicPr>
            <a:picLocks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900" y="2884841"/>
            <a:ext cx="3857385" cy="182880"/>
          </a:xfrm>
          <a:prstGeom prst="rect">
            <a:avLst/>
          </a:prstGeom>
        </p:spPr>
      </p:pic>
      <p:sp>
        <p:nvSpPr>
          <p:cNvPr id="289" name="TextBox 288">
            <a:extLst>
              <a:ext uri="{FF2B5EF4-FFF2-40B4-BE49-F238E27FC236}">
                <a16:creationId xmlns:a16="http://schemas.microsoft.com/office/drawing/2014/main" id="{89C5AFF5-8DCE-4D4D-8F56-BC7959C2C9DA}"/>
              </a:ext>
            </a:extLst>
          </p:cNvPr>
          <p:cNvSpPr txBox="1"/>
          <p:nvPr/>
        </p:nvSpPr>
        <p:spPr>
          <a:xfrm>
            <a:off x="8011241" y="2861204"/>
            <a:ext cx="1173719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75000"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Site VXLAN Tunnels</a:t>
            </a:r>
          </a:p>
        </p:txBody>
      </p:sp>
      <p:sp>
        <p:nvSpPr>
          <p:cNvPr id="290" name="Hexagon 289">
            <a:extLst>
              <a:ext uri="{FF2B5EF4-FFF2-40B4-BE49-F238E27FC236}">
                <a16:creationId xmlns:a16="http://schemas.microsoft.com/office/drawing/2014/main" id="{C25D0635-B315-E647-8647-28CBF1082CAC}"/>
              </a:ext>
            </a:extLst>
          </p:cNvPr>
          <p:cNvSpPr>
            <a:spLocks noChangeAspect="1"/>
          </p:cNvSpPr>
          <p:nvPr/>
        </p:nvSpPr>
        <p:spPr>
          <a:xfrm>
            <a:off x="10123979" y="3428073"/>
            <a:ext cx="441795" cy="390139"/>
          </a:xfrm>
          <a:prstGeom prst="hexagon">
            <a:avLst/>
          </a:prstGeom>
          <a:solidFill>
            <a:srgbClr val="666666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HW VTEP</a:t>
            </a:r>
          </a:p>
        </p:txBody>
      </p:sp>
      <p:cxnSp>
        <p:nvCxnSpPr>
          <p:cNvPr id="291" name="Straight Connector 290"/>
          <p:cNvCxnSpPr/>
          <p:nvPr/>
        </p:nvCxnSpPr>
        <p:spPr>
          <a:xfrm flipV="1">
            <a:off x="6355404" y="4544927"/>
            <a:ext cx="219" cy="388919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3" name="Rounded Rectangle 292">
            <a:extLst>
              <a:ext uri="{FF2B5EF4-FFF2-40B4-BE49-F238E27FC236}">
                <a16:creationId xmlns:a16="http://schemas.microsoft.com/office/drawing/2014/main" id="{D17574BE-3FD8-2A42-9839-9F6FFA045AE8}"/>
              </a:ext>
            </a:extLst>
          </p:cNvPr>
          <p:cNvSpPr/>
          <p:nvPr/>
        </p:nvSpPr>
        <p:spPr>
          <a:xfrm>
            <a:off x="5932057" y="3184182"/>
            <a:ext cx="5253847" cy="169164"/>
          </a:xfrm>
          <a:prstGeom prst="roundRect">
            <a:avLst/>
          </a:prstGeom>
          <a:solidFill>
            <a:srgbClr val="8EC752"/>
          </a:solidFill>
          <a:ln w="6350">
            <a:solidFill>
              <a:srgbClr val="66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Single Fabric</a:t>
            </a:r>
          </a:p>
        </p:txBody>
      </p:sp>
      <p:pic>
        <p:nvPicPr>
          <p:cNvPr id="294" name="Picture 29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1644" y="2478388"/>
            <a:ext cx="325299" cy="325299"/>
          </a:xfrm>
          <a:prstGeom prst="rect">
            <a:avLst/>
          </a:prstGeom>
        </p:spPr>
      </p:pic>
      <p:sp>
        <p:nvSpPr>
          <p:cNvPr id="297" name="Rectangle 296">
            <a:extLst>
              <a:ext uri="{FF2B5EF4-FFF2-40B4-BE49-F238E27FC236}">
                <a16:creationId xmlns:a16="http://schemas.microsoft.com/office/drawing/2014/main" id="{73EF9AE8-8148-144E-BF08-1F0EFE8D7228}"/>
              </a:ext>
            </a:extLst>
          </p:cNvPr>
          <p:cNvSpPr/>
          <p:nvPr/>
        </p:nvSpPr>
        <p:spPr>
          <a:xfrm>
            <a:off x="5929845" y="3429936"/>
            <a:ext cx="5253847" cy="738139"/>
          </a:xfrm>
          <a:prstGeom prst="rect">
            <a:avLst/>
          </a:prstGeom>
          <a:noFill/>
          <a:ln w="25400" cap="flat" cmpd="sng" algn="ctr">
            <a:solidFill>
              <a:srgbClr val="8EC752"/>
            </a:solidFill>
            <a:prstDash val="sysDot"/>
          </a:ln>
          <a:effectLst>
            <a:glow rad="63500">
              <a:srgbClr val="9BBB59">
                <a:satMod val="175000"/>
                <a:alpha val="40000"/>
              </a:srgbClr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89D61D5-3DD6-4FD4-8D95-F2BE27992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729" y="4172198"/>
            <a:ext cx="2974015" cy="100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B48530E-2FCA-4ACF-B2C0-78E573F5F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013" y="2389076"/>
            <a:ext cx="1227143" cy="150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dvices for building a Rest API - DEV Community 👩‍💻👨‍💻">
            <a:extLst>
              <a:ext uri="{FF2B5EF4-FFF2-40B4-BE49-F238E27FC236}">
                <a16:creationId xmlns:a16="http://schemas.microsoft.com/office/drawing/2014/main" id="{3AE08333-070E-4B3C-B546-008EB7BA9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2" y="2490566"/>
            <a:ext cx="2636088" cy="131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57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4078AE-6649-FD44-BF2F-172404F25FA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72200" y="1244809"/>
            <a:ext cx="5410200" cy="4932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>
                <a:hlinkClick r:id="rId2"/>
              </a:rPr>
              <a:t>https://azure.github.io/SONiC/</a:t>
            </a:r>
            <a:endParaRPr lang="en-GB" sz="1600" dirty="0"/>
          </a:p>
          <a:p>
            <a:pPr marL="0" indent="0">
              <a:buNone/>
            </a:pPr>
            <a:r>
              <a:rPr lang="en-GB" sz="1600" dirty="0">
                <a:hlinkClick r:id="rId3"/>
              </a:rPr>
              <a:t>https://agema.deltaww.com/product-info.php?id=84</a:t>
            </a:r>
            <a:endParaRPr lang="en-GB" sz="1600" dirty="0"/>
          </a:p>
          <a:p>
            <a:pPr marL="0" indent="0">
              <a:buNone/>
            </a:pPr>
            <a:r>
              <a:rPr lang="en-GB" sz="1600" dirty="0">
                <a:hlinkClick r:id="rId4"/>
              </a:rPr>
              <a:t>https://www.celestica.com/landing/networking-storage-and-server-hardware-platform-solutions</a:t>
            </a:r>
            <a:endParaRPr lang="en-GB" sz="1600" dirty="0"/>
          </a:p>
          <a:p>
            <a:pPr marL="0" indent="0">
              <a:buNone/>
            </a:pPr>
            <a:r>
              <a:rPr lang="en-GB" sz="1600" dirty="0">
                <a:hlinkClick r:id="rId5"/>
              </a:rPr>
              <a:t>https://www.dell.com/en-us/work/shop/povw/networking-z-series</a:t>
            </a:r>
            <a:endParaRPr lang="en-GB" sz="1600" dirty="0"/>
          </a:p>
          <a:p>
            <a:pPr marL="0" indent="0">
              <a:buNone/>
            </a:pPr>
            <a:r>
              <a:rPr lang="en-GB" sz="1600" dirty="0">
                <a:hlinkClick r:id="rId6"/>
              </a:rPr>
              <a:t>https://www.delltechnologies.com/en-us/networking/index.htm#</a:t>
            </a:r>
            <a:endParaRPr lang="en-GB" sz="1600" dirty="0"/>
          </a:p>
          <a:p>
            <a:pPr marL="0" indent="0">
              <a:buNone/>
            </a:pPr>
            <a:r>
              <a:rPr lang="en-GB" sz="1600" dirty="0">
                <a:hlinkClick r:id="rId7"/>
              </a:rPr>
              <a:t>https://www.dell.com/learn/us/en/04/product_docs/dell_emc_networking_os10_open_edition_datasheet.pdf</a:t>
            </a:r>
            <a:endParaRPr lang="en-GB" sz="1600" dirty="0"/>
          </a:p>
          <a:p>
            <a:pPr marL="0" indent="0">
              <a:buNone/>
            </a:pPr>
            <a:r>
              <a:rPr lang="en-GB" sz="1600" dirty="0">
                <a:hlinkClick r:id="rId8"/>
              </a:rPr>
              <a:t>https://www.intel.com/content/www/us/en/newsroom/news/3rd-gen-xeon-scalable-processors.html#gs.0kirnx</a:t>
            </a:r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NL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312ED-F33C-E245-B51E-4AA872D4FB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44809"/>
            <a:ext cx="5410200" cy="4932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L" sz="1600" dirty="0"/>
              <a:t>Bernard Schep </a:t>
            </a:r>
            <a:r>
              <a:rPr lang="en-NL" sz="1600" dirty="0">
                <a:hlinkClick r:id="rId9"/>
              </a:rPr>
              <a:t>bernard@pluribusnetworks.com</a:t>
            </a:r>
            <a:r>
              <a:rPr lang="en-NL" sz="1600" dirty="0"/>
              <a:t> </a:t>
            </a:r>
            <a:r>
              <a:rPr lang="en-GB" sz="1600" dirty="0">
                <a:hlinkClick r:id="rId10"/>
              </a:rPr>
              <a:t>https://www.linkedin.com/in/schepbernard/</a:t>
            </a:r>
            <a:endParaRPr lang="en-GB" sz="1600" dirty="0"/>
          </a:p>
          <a:p>
            <a:pPr marL="0" indent="0">
              <a:buNone/>
            </a:pPr>
            <a:r>
              <a:rPr lang="en-GB" sz="1600" dirty="0">
                <a:hlinkClick r:id="rId11"/>
              </a:rPr>
              <a:t>https://telecominfraproject.com/openran/</a:t>
            </a:r>
            <a:endParaRPr lang="en-GB" sz="1600" dirty="0"/>
          </a:p>
          <a:p>
            <a:pPr marL="0" indent="0">
              <a:buNone/>
            </a:pPr>
            <a:r>
              <a:rPr lang="en-GB" sz="1600" dirty="0">
                <a:hlinkClick r:id="rId12"/>
              </a:rPr>
              <a:t>https://www.opencompute.org/</a:t>
            </a:r>
            <a:endParaRPr lang="en-GB" sz="1600" dirty="0"/>
          </a:p>
          <a:p>
            <a:pPr marL="0" indent="0">
              <a:buNone/>
            </a:pPr>
            <a:r>
              <a:rPr lang="en-GB" sz="1600" dirty="0">
                <a:hlinkClick r:id="rId13"/>
              </a:rPr>
              <a:t>https://www.opencompute.org/projects/onie</a:t>
            </a:r>
            <a:endParaRPr lang="en-GB" sz="1600" dirty="0"/>
          </a:p>
          <a:p>
            <a:pPr marL="0" indent="0">
              <a:buNone/>
            </a:pPr>
            <a:r>
              <a:rPr lang="en-GB" sz="1600" dirty="0">
                <a:hlinkClick r:id="rId14"/>
              </a:rPr>
              <a:t>https://www.opencompute.org/projects/sonic</a:t>
            </a:r>
            <a:endParaRPr lang="en-GB" sz="1600" dirty="0"/>
          </a:p>
          <a:p>
            <a:pPr marL="0" indent="0">
              <a:buNone/>
            </a:pPr>
            <a:r>
              <a:rPr lang="en-GB" sz="1600" dirty="0">
                <a:hlinkClick r:id="rId15"/>
              </a:rPr>
              <a:t>https://www.nvidia.com/en-us/networking/products/data-processing-unit/</a:t>
            </a:r>
            <a:endParaRPr lang="en-GB" sz="1600" dirty="0"/>
          </a:p>
          <a:p>
            <a:pPr marL="0" indent="0">
              <a:buNone/>
            </a:pPr>
            <a:r>
              <a:rPr lang="en-GB" sz="1600" dirty="0">
                <a:hlinkClick r:id="rId16"/>
              </a:rPr>
              <a:t>https://www.nvidia.com/en-us/networking/ethernet-switching/spectrum-sn4000/</a:t>
            </a:r>
            <a:endParaRPr lang="en-GB" sz="1600" dirty="0"/>
          </a:p>
          <a:p>
            <a:pPr marL="0" indent="0">
              <a:buNone/>
            </a:pPr>
            <a:r>
              <a:rPr lang="en-GB" sz="1600" dirty="0">
                <a:hlinkClick r:id="rId17"/>
              </a:rPr>
              <a:t>https://resource.nvidia.com/en-us-linux/cumulus-linux-network-os-datasheet</a:t>
            </a:r>
            <a:endParaRPr lang="en-GB" sz="1600" dirty="0"/>
          </a:p>
          <a:p>
            <a:pPr marL="0" indent="0">
              <a:buNone/>
            </a:pPr>
            <a:r>
              <a:rPr lang="en-GB" sz="1600" dirty="0">
                <a:hlinkClick r:id="rId18"/>
              </a:rPr>
              <a:t>https://www.broadcom.com/products/ethernet-connectivity/switching/strataxgs/bcm56880-series</a:t>
            </a:r>
            <a:endParaRPr lang="en-GB" sz="1600" dirty="0"/>
          </a:p>
          <a:p>
            <a:pPr marL="0" indent="0">
              <a:buNone/>
            </a:pPr>
            <a:r>
              <a:rPr lang="en-GB" sz="1600" dirty="0">
                <a:hlinkClick r:id="rId19"/>
              </a:rPr>
              <a:t>https://www.edge-core.com/</a:t>
            </a:r>
            <a:endParaRPr lang="en-GB" sz="1600" dirty="0"/>
          </a:p>
          <a:p>
            <a:pPr marL="0" indent="0">
              <a:buNone/>
            </a:pPr>
            <a:r>
              <a:rPr lang="en-GB" sz="1600" dirty="0">
                <a:hlinkClick r:id="rId20"/>
              </a:rPr>
              <a:t>https://www.edge-core.com/productsInfo.php?cls=1&amp;cls2=349&amp;cls3=350&amp;id=607</a:t>
            </a:r>
            <a:endParaRPr lang="en-GB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215CD-3E89-E445-A6EC-9AA6BD8135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 fontScale="40000" lnSpcReduction="20000"/>
          </a:bodyPr>
          <a:lstStyle/>
          <a:p>
            <a:fld id="{846A81A3-8E44-4156-A5DF-D64E93CCEF2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CB6C9E-6329-2248-8607-02631E876D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35855D9-0FF4-854F-A869-15E064E1F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Links &amp; overige info</a:t>
            </a:r>
          </a:p>
        </p:txBody>
      </p:sp>
    </p:spTree>
    <p:extLst>
      <p:ext uri="{BB962C8B-B14F-4D97-AF65-F5344CB8AC3E}">
        <p14:creationId xmlns:p14="http://schemas.microsoft.com/office/powerpoint/2010/main" val="2743468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104B377-6C4A-4611-80C3-FC2BEE81B1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753055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97F6873-7353-D44A-922B-DD8D6DFB1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658618"/>
            <a:ext cx="5410200" cy="2272283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00729-0154-7C4E-A0DC-392AA2B64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463040"/>
            <a:ext cx="5410200" cy="4663440"/>
          </a:xfrm>
        </p:spPr>
        <p:txBody>
          <a:bodyPr>
            <a:normAutofit/>
          </a:bodyPr>
          <a:lstStyle/>
          <a:p>
            <a:r>
              <a:rPr lang="en-NL" dirty="0"/>
              <a:t>2009 F</a:t>
            </a:r>
            <a:r>
              <a:rPr lang="en-GB" dirty="0"/>
              <a:t>a</a:t>
            </a:r>
            <a:r>
              <a:rPr lang="en-NL" dirty="0"/>
              <a:t>cebook ontwerpt nieuwe datacenter architectuur</a:t>
            </a:r>
          </a:p>
          <a:p>
            <a:r>
              <a:rPr lang="en-NL" dirty="0"/>
              <a:t>2011 oprichting OCP door FB met Intel, Rackspace, </a:t>
            </a:r>
            <a:r>
              <a:rPr lang="en-US" dirty="0"/>
              <a:t>Goldman Sachs </a:t>
            </a:r>
            <a:r>
              <a:rPr lang="en-NL" dirty="0"/>
              <a:t>en Andi Bechtolsheim en publiseert design</a:t>
            </a:r>
          </a:p>
          <a:p>
            <a:r>
              <a:rPr lang="en-GB" dirty="0"/>
              <a:t>2013, Open Network Install Environment (ONIE) adopted</a:t>
            </a:r>
            <a:endParaRPr lang="en-NL" dirty="0"/>
          </a:p>
          <a:p>
            <a:r>
              <a:rPr lang="en-NL" dirty="0"/>
              <a:t>2021 compleet open datacenter design (power, rack, networking, compute, storage)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D917791-41CD-46D8-9D73-BF3856743C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766415"/>
            <a:ext cx="109728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1A9BDD-2549-5D4A-B62E-9AD5818AA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6609"/>
            <a:ext cx="10963153" cy="457200"/>
          </a:xfrm>
        </p:spPr>
        <p:txBody>
          <a:bodyPr anchor="t">
            <a:normAutofit/>
          </a:bodyPr>
          <a:lstStyle/>
          <a:p>
            <a:r>
              <a:rPr lang="en-NL" sz="3300"/>
              <a:t>Open Compute Project - OCP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1AD4B94-F266-486C-BF53-534CD51720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77600" y="6506031"/>
            <a:ext cx="304800" cy="215444"/>
          </a:xfrm>
        </p:spPr>
        <p:txBody>
          <a:bodyPr/>
          <a:lstStyle/>
          <a:p>
            <a:pPr>
              <a:spcAft>
                <a:spcPts val="600"/>
              </a:spcAft>
            </a:pPr>
            <a:fld id="{846A81A3-8E44-4156-A5DF-D64E93CCEF23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03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E1BA958-CB27-BE4A-9C5D-928A22BDF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46" y="4750290"/>
            <a:ext cx="5365179" cy="1341295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A31BC-423F-A046-AB0D-61DF7CC33BA0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09600" y="1384928"/>
            <a:ext cx="5365179" cy="2044072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NL" sz="2400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NL" sz="2400" dirty="0"/>
              <a:t>Trident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NL" sz="2400" dirty="0"/>
              <a:t>Tomahawk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NL" sz="2400" dirty="0"/>
              <a:t>Maverick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NL" sz="2400" dirty="0"/>
              <a:t>Jericho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NL" sz="2400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NL" sz="2400" dirty="0"/>
              <a:t>Fiberchannel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6877BA56-92A5-4234-95B8-617BDE57AA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766415"/>
            <a:ext cx="10972800" cy="457200"/>
          </a:xfrm>
        </p:spPr>
        <p:txBody>
          <a:bodyPr/>
          <a:lstStyle/>
          <a:p>
            <a:r>
              <a:rPr lang="en-NL" sz="2800" dirty="0"/>
              <a:t>Broadcom</a:t>
            </a:r>
            <a:endParaRPr lang="en-US" sz="2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293F62-E3A2-F049-B7AE-006D6F6E6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26" y="306609"/>
            <a:ext cx="10963153" cy="457200"/>
          </a:xfrm>
        </p:spPr>
        <p:txBody>
          <a:bodyPr anchor="t">
            <a:normAutofit/>
          </a:bodyPr>
          <a:lstStyle/>
          <a:p>
            <a:r>
              <a:rPr lang="en-NL" sz="3300"/>
              <a:t>Chipsets / Network Processors</a:t>
            </a:r>
          </a:p>
        </p:txBody>
      </p:sp>
      <p:sp>
        <p:nvSpPr>
          <p:cNvPr id="18" name="Slide Number Placeholder 7">
            <a:extLst>
              <a:ext uri="{FF2B5EF4-FFF2-40B4-BE49-F238E27FC236}">
                <a16:creationId xmlns:a16="http://schemas.microsoft.com/office/drawing/2014/main" id="{9F8943EF-04E3-4B9E-9B30-827487B1B0E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277600" y="6506031"/>
            <a:ext cx="304800" cy="215444"/>
          </a:xfrm>
        </p:spPr>
        <p:txBody>
          <a:bodyPr/>
          <a:lstStyle/>
          <a:p>
            <a:pPr>
              <a:spcAft>
                <a:spcPts val="600"/>
              </a:spcAft>
            </a:pPr>
            <a:fld id="{846A81A3-8E44-4156-A5DF-D64E93CCEF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B30AF5-4DDA-A04A-A5B6-6A36C4233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538" y="1435733"/>
            <a:ext cx="4684712" cy="488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47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FE93D9B-1582-E54C-A9DE-08945CB6B2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91" r="17700" b="1"/>
          <a:stretch/>
        </p:blipFill>
        <p:spPr>
          <a:xfrm>
            <a:off x="6096000" y="69166"/>
            <a:ext cx="6096000" cy="6788834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2A0D2-63EF-B249-99BF-A0C8CC581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4900"/>
            <a:ext cx="5257800" cy="41148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NVIDIA BlueField-3 DPU</a:t>
            </a:r>
          </a:p>
          <a:p>
            <a:pPr marL="561975" lvl="1" indent="-342900">
              <a:buFont typeface="Arial" panose="020B0604020202020204" pitchFamily="34" charset="0"/>
              <a:buChar char="•"/>
            </a:pPr>
            <a:r>
              <a:rPr lang="en-GB" dirty="0"/>
              <a:t>NVIDIA BlueField-3 is the first 400Gb/s / NDR DPU with line-rate processing of software-	defined networking, storage, and cybersecurity.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Infiniband</a:t>
            </a:r>
            <a:endParaRPr lang="en-GB" dirty="0"/>
          </a:p>
          <a:p>
            <a:endParaRPr lang="en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F35AE3-311E-E943-9BAE-53922147F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06609"/>
            <a:ext cx="5486400" cy="938198"/>
          </a:xfrm>
        </p:spPr>
        <p:txBody>
          <a:bodyPr anchor="t">
            <a:normAutofit/>
          </a:bodyPr>
          <a:lstStyle/>
          <a:p>
            <a:r>
              <a:rPr lang="en-NL" dirty="0"/>
              <a:t>NVIDIA (Mellanox)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FFA2FE0-9F0D-40BC-AD3D-F2601484784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77600" y="6506031"/>
            <a:ext cx="304800" cy="215444"/>
          </a:xfrm>
        </p:spPr>
        <p:txBody>
          <a:bodyPr/>
          <a:lstStyle/>
          <a:p>
            <a:pPr>
              <a:spcAft>
                <a:spcPts val="600"/>
              </a:spcAft>
            </a:pPr>
            <a:fld id="{846A81A3-8E44-4156-A5DF-D64E93CCEF23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67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2A0D2-63EF-B249-99BF-A0C8CC581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4900"/>
            <a:ext cx="5257800" cy="4114800"/>
          </a:xfrm>
        </p:spPr>
        <p:txBody>
          <a:bodyPr>
            <a:normAutofit/>
          </a:bodyPr>
          <a:lstStyle/>
          <a:p>
            <a:pPr marL="342900" indent="-342900"/>
            <a:r>
              <a:rPr lang="en-GB" dirty="0"/>
              <a:t>Time Sync NIC </a:t>
            </a:r>
          </a:p>
          <a:p>
            <a:pPr marL="561975" lvl="1" indent="-342900"/>
            <a:r>
              <a:rPr lang="en-GB" dirty="0"/>
              <a:t>Ethernet 800 Series card (aka Columbiaville NIC ) – PTP, </a:t>
            </a:r>
            <a:r>
              <a:rPr lang="en-GB" dirty="0" err="1"/>
              <a:t>SynE</a:t>
            </a:r>
            <a:r>
              <a:rPr lang="en-GB" dirty="0"/>
              <a:t>, 3 </a:t>
            </a:r>
            <a:r>
              <a:rPr lang="en-GB" dirty="0" err="1"/>
              <a:t>MuSec</a:t>
            </a:r>
            <a:endParaRPr lang="en-GB" dirty="0"/>
          </a:p>
          <a:p>
            <a:pPr marL="342900" indent="-342900"/>
            <a:r>
              <a:rPr lang="en-GB" dirty="0" err="1"/>
              <a:t>vRAN</a:t>
            </a:r>
            <a:r>
              <a:rPr lang="en-GB" dirty="0"/>
              <a:t> FEC Accelerator ACC100</a:t>
            </a:r>
          </a:p>
          <a:p>
            <a:pPr marL="342900" indent="-342900"/>
            <a:r>
              <a:rPr lang="en-GB" dirty="0"/>
              <a:t>3rd Generation Intel Xeon Scalable Processor Ice Lake – real time RAN functions DU, CU, baseband</a:t>
            </a:r>
            <a:endParaRPr lang="en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F35AE3-311E-E943-9BAE-53922147F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06609"/>
            <a:ext cx="5486400" cy="938198"/>
          </a:xfrm>
        </p:spPr>
        <p:txBody>
          <a:bodyPr anchor="t">
            <a:normAutofit/>
          </a:bodyPr>
          <a:lstStyle/>
          <a:p>
            <a:r>
              <a:rPr lang="en-NL" dirty="0"/>
              <a:t>Intel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FFA2FE0-9F0D-40BC-AD3D-F2601484784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77600" y="6506031"/>
            <a:ext cx="304800" cy="215444"/>
          </a:xfrm>
        </p:spPr>
        <p:txBody>
          <a:bodyPr/>
          <a:lstStyle/>
          <a:p>
            <a:pPr>
              <a:spcAft>
                <a:spcPts val="600"/>
              </a:spcAft>
            </a:pPr>
            <a:fld id="{846A81A3-8E44-4156-A5DF-D64E93CCEF23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7B59105-9017-5B42-A4EA-A8BE22892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265609"/>
            <a:ext cx="889000" cy="850900"/>
          </a:xfrm>
          <a:prstGeom prst="rect">
            <a:avLst/>
          </a:prstGeom>
        </p:spPr>
      </p:pic>
      <p:pic>
        <p:nvPicPr>
          <p:cNvPr id="12" name="Picture 11" descr="A screen shot of a football game&#10;&#10;Description automatically generated with medium confidence">
            <a:extLst>
              <a:ext uri="{FF2B5EF4-FFF2-40B4-BE49-F238E27FC236}">
                <a16:creationId xmlns:a16="http://schemas.microsoft.com/office/drawing/2014/main" id="{2239C49A-DDF5-5F4C-BF43-EBE9D9522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738" y="2119271"/>
            <a:ext cx="5656262" cy="317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5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7EF2A-FDB8-6D42-B507-20F035D9C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Hardware spelers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CC235-A8D0-C348-A7F4-FBEC5539B3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808" y="1706880"/>
            <a:ext cx="5106306" cy="3750945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</a:t>
            </a:r>
            <a:r>
              <a:rPr lang="en-NL" dirty="0"/>
              <a:t>nderdeel van Accton, Taiwan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Open Cloud Switches 400G AS9716-32D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400 GbE Data </a:t>
            </a:r>
            <a:r>
              <a:rPr lang="en-GB" dirty="0" err="1">
                <a:solidFill>
                  <a:schemeClr val="tx1"/>
                </a:solidFill>
              </a:rPr>
              <a:t>Center</a:t>
            </a:r>
            <a:r>
              <a:rPr lang="en-GB" dirty="0">
                <a:solidFill>
                  <a:schemeClr val="tx1"/>
                </a:solidFill>
              </a:rPr>
              <a:t> Switch Bare-Metal Hardware</a:t>
            </a:r>
          </a:p>
          <a:p>
            <a:pPr marL="1106326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The Edgecore AS9716-32D is a spine switch for high-performance data </a:t>
            </a:r>
            <a:r>
              <a:rPr lang="en-GB" dirty="0" err="1">
                <a:solidFill>
                  <a:schemeClr val="tx1"/>
                </a:solidFill>
              </a:rPr>
              <a:t>centers</a:t>
            </a:r>
            <a:r>
              <a:rPr lang="en-GB" dirty="0">
                <a:solidFill>
                  <a:schemeClr val="tx1"/>
                </a:solidFill>
              </a:rPr>
              <a:t>. The switch provides line-rate L2 and L3 switching across the 32 x QSFP56-DD ports, each supporting 1 x 400 GbE or 1 x 100 GbE, or via breakout cables 4 x 100 GbE or 4 x 25 GbE.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dirty="0">
              <a:solidFill>
                <a:schemeClr val="tx1"/>
              </a:solidFill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5FC7E64-B1B6-1446-B850-DF80840FF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7643" y="387836"/>
            <a:ext cx="2768600" cy="508000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0EAA44B-35D9-3948-AA54-1A098CF0A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996" y="779559"/>
            <a:ext cx="5715254" cy="2949479"/>
          </a:xfrm>
          <a:prstGeom prst="rect">
            <a:avLst/>
          </a:prstGeom>
        </p:spPr>
      </p:pic>
      <p:pic>
        <p:nvPicPr>
          <p:cNvPr id="9" name="Picture 8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196272EB-93F1-E244-8A3D-ECCADEDB7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6995" y="3708100"/>
            <a:ext cx="5715253" cy="28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3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783D4-9F44-A640-85AB-A50EECC7E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410800" cy="82391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200"/>
              <a:t>Dell EMC </a:t>
            </a:r>
            <a:r>
              <a:rPr lang="en-GB" sz="2200" err="1"/>
              <a:t>PowerSwitch</a:t>
            </a:r>
            <a:r>
              <a:rPr lang="en-GB" sz="2200"/>
              <a:t> Data </a:t>
            </a:r>
            <a:r>
              <a:rPr lang="en-GB" sz="2200" err="1"/>
              <a:t>Center</a:t>
            </a:r>
            <a:r>
              <a:rPr lang="en-GB" sz="2200"/>
              <a:t> Switches</a:t>
            </a:r>
          </a:p>
          <a:p>
            <a:pPr>
              <a:lnSpc>
                <a:spcPct val="90000"/>
              </a:lnSpc>
            </a:pPr>
            <a:r>
              <a:rPr lang="en-GB" sz="2200"/>
              <a:t>- OS10, Sonic, Pluribus</a:t>
            </a:r>
          </a:p>
          <a:p>
            <a:pPr>
              <a:lnSpc>
                <a:spcPct val="90000"/>
              </a:lnSpc>
            </a:pPr>
            <a:endParaRPr lang="en-NL" sz="2200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2B2812B-EC3F-3C42-B51A-858354753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31" y="2721480"/>
            <a:ext cx="11035322" cy="2455357"/>
          </a:xfrm>
          <a:prstGeom prst="rect">
            <a:avLst/>
          </a:prstGeom>
          <a:noFill/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0BC6BA0-2788-164A-A913-A82942C3D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72437" y="352909"/>
            <a:ext cx="3752849" cy="4825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206733-292F-2E48-991B-F7565CFB3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2909"/>
            <a:ext cx="10963153" cy="938198"/>
          </a:xfrm>
        </p:spPr>
        <p:txBody>
          <a:bodyPr anchor="t">
            <a:normAutofit/>
          </a:bodyPr>
          <a:lstStyle/>
          <a:p>
            <a:r>
              <a:rPr lang="en-NL" dirty="0"/>
              <a:t>Dell Technologies (Force10)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7190722E-9EFF-4C2F-B24D-1F830F2944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77600" y="6506031"/>
            <a:ext cx="304800" cy="215444"/>
          </a:xfrm>
        </p:spPr>
        <p:txBody>
          <a:bodyPr/>
          <a:lstStyle/>
          <a:p>
            <a:pPr>
              <a:spcAft>
                <a:spcPts val="600"/>
              </a:spcAft>
            </a:pPr>
            <a:fld id="{846A81A3-8E44-4156-A5DF-D64E93CCEF23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68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54CD44-0404-B34A-AE97-DCE9E96F9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62038"/>
            <a:ext cx="4176713" cy="5138737"/>
          </a:xfrm>
        </p:spPr>
        <p:txBody>
          <a:bodyPr/>
          <a:lstStyle/>
          <a:p>
            <a:r>
              <a:rPr lang="en-GB" dirty="0"/>
              <a:t>Hardware Platform Solutions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Networking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NEBS compliant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Carrier grade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Storage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Compute</a:t>
            </a:r>
            <a:endParaRPr lang="en-NL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E956361-2E2F-8E41-9295-DE346E092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Celestica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38A9A7-3982-3441-BC04-B99A0CC9D6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A81A3-8E44-4156-A5DF-D64E93CCEF2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5D3798E-0FF4-D241-AE81-9172B660C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429" y="2771776"/>
            <a:ext cx="9056749" cy="275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77773"/>
      </p:ext>
    </p:extLst>
  </p:cSld>
  <p:clrMapOvr>
    <a:masterClrMapping/>
  </p:clrMapOvr>
</p:sld>
</file>

<file path=ppt/theme/theme1.xml><?xml version="1.0" encoding="utf-8"?>
<a:theme xmlns:a="http://schemas.openxmlformats.org/drawingml/2006/main" name="Pluribus_template_Mar2020(confidential copyright)">
  <a:themeElements>
    <a:clrScheme name="Pluribus">
      <a:dk1>
        <a:sysClr val="windowText" lastClr="000000"/>
      </a:dk1>
      <a:lt1>
        <a:sysClr val="window" lastClr="FFFFFF"/>
      </a:lt1>
      <a:dk2>
        <a:srgbClr val="8EC341"/>
      </a:dk2>
      <a:lt2>
        <a:srgbClr val="C9C9C9"/>
      </a:lt2>
      <a:accent1>
        <a:srgbClr val="8EC341"/>
      </a:accent1>
      <a:accent2>
        <a:srgbClr val="00A0DC"/>
      </a:accent2>
      <a:accent3>
        <a:srgbClr val="008286"/>
      </a:accent3>
      <a:accent4>
        <a:srgbClr val="E68523"/>
      </a:accent4>
      <a:accent5>
        <a:srgbClr val="BA133B"/>
      </a:accent5>
      <a:accent6>
        <a:srgbClr val="79559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uribus AMS-IX fabric gracefull migration 20210507" id="{2068ED9A-0B55-7F4B-8A5C-1BCA63411BA8}" vid="{3CE02572-F934-924F-9925-5A03A2F68F4F}"/>
    </a:ext>
  </a:extLst>
</a:theme>
</file>

<file path=ppt/theme/theme2.xml><?xml version="1.0" encoding="utf-8"?>
<a:theme xmlns:a="http://schemas.openxmlformats.org/drawingml/2006/main" name="7_Office Theme">
  <a:themeElements>
    <a:clrScheme name="Pluribus 02">
      <a:dk1>
        <a:sysClr val="windowText" lastClr="000000"/>
      </a:dk1>
      <a:lt1>
        <a:sysClr val="window" lastClr="FFFFFF"/>
      </a:lt1>
      <a:dk2>
        <a:srgbClr val="8EC341"/>
      </a:dk2>
      <a:lt2>
        <a:srgbClr val="C9C9C9"/>
      </a:lt2>
      <a:accent1>
        <a:srgbClr val="00A0DC"/>
      </a:accent1>
      <a:accent2>
        <a:srgbClr val="008286"/>
      </a:accent2>
      <a:accent3>
        <a:srgbClr val="E68523"/>
      </a:accent3>
      <a:accent4>
        <a:srgbClr val="BA133B"/>
      </a:accent4>
      <a:accent5>
        <a:srgbClr val="FFC000"/>
      </a:accent5>
      <a:accent6>
        <a:srgbClr val="7030A0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uribus AMS-IX fabric gracefull migration 20210507" id="{2068ED9A-0B55-7F4B-8A5C-1BCA63411BA8}" vid="{BAE37518-39D3-8143-8701-A8D05283A014}"/>
    </a:ext>
  </a:extLst>
</a:theme>
</file>

<file path=ppt/theme/theme3.xml><?xml version="1.0" encoding="utf-8"?>
<a:theme xmlns:a="http://schemas.openxmlformats.org/drawingml/2006/main" name="4_Office Theme">
  <a:themeElements>
    <a:clrScheme name="Pluribus 02">
      <a:dk1>
        <a:sysClr val="windowText" lastClr="000000"/>
      </a:dk1>
      <a:lt1>
        <a:sysClr val="window" lastClr="FFFFFF"/>
      </a:lt1>
      <a:dk2>
        <a:srgbClr val="8EC341"/>
      </a:dk2>
      <a:lt2>
        <a:srgbClr val="C9C9C9"/>
      </a:lt2>
      <a:accent1>
        <a:srgbClr val="00A0DC"/>
      </a:accent1>
      <a:accent2>
        <a:srgbClr val="008286"/>
      </a:accent2>
      <a:accent3>
        <a:srgbClr val="E68523"/>
      </a:accent3>
      <a:accent4>
        <a:srgbClr val="BA133B"/>
      </a:accent4>
      <a:accent5>
        <a:srgbClr val="FFC000"/>
      </a:accent5>
      <a:accent6>
        <a:srgbClr val="7030A0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uribus AMS-IX fabric gracefull migration 20210507" id="{2068ED9A-0B55-7F4B-8A5C-1BCA63411BA8}" vid="{5CC459AE-DE7D-A346-B044-82F43DDBDE47}"/>
    </a:ext>
  </a:extLst>
</a:theme>
</file>

<file path=ppt/theme/theme4.xml><?xml version="1.0" encoding="utf-8"?>
<a:theme xmlns:a="http://schemas.openxmlformats.org/drawingml/2006/main" name="Office Theme">
  <a:themeElements>
    <a:clrScheme name="Pluribus Networks colors">
      <a:dk1>
        <a:sysClr val="windowText" lastClr="000000"/>
      </a:dk1>
      <a:lt1>
        <a:sysClr val="window" lastClr="FFFFFF"/>
      </a:lt1>
      <a:dk2>
        <a:srgbClr val="8EC341"/>
      </a:dk2>
      <a:lt2>
        <a:srgbClr val="C9C9C9"/>
      </a:lt2>
      <a:accent1>
        <a:srgbClr val="00A0DC"/>
      </a:accent1>
      <a:accent2>
        <a:srgbClr val="008286"/>
      </a:accent2>
      <a:accent3>
        <a:srgbClr val="E68523"/>
      </a:accent3>
      <a:accent4>
        <a:srgbClr val="BA133B"/>
      </a:accent4>
      <a:accent5>
        <a:srgbClr val="343434"/>
      </a:accent5>
      <a:accent6>
        <a:srgbClr val="595959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uribus AMS-IX fabric gracefull migration 20210507" id="{2068ED9A-0B55-7F4B-8A5C-1BCA63411BA8}" vid="{90A7E6AD-04D7-C745-9BE2-1F067079631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Pluribus_template_Mar2020(confidential copyright)</Template>
  <TotalTime>444</TotalTime>
  <Words>1311</Words>
  <Application>Microsoft Macintosh PowerPoint</Application>
  <PresentationFormat>Widescreen</PresentationFormat>
  <Paragraphs>308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Yu Gothic UI Semilight</vt:lpstr>
      <vt:lpstr>Arial</vt:lpstr>
      <vt:lpstr>Avenir Book</vt:lpstr>
      <vt:lpstr>Calibri</vt:lpstr>
      <vt:lpstr>Courier New</vt:lpstr>
      <vt:lpstr>Ericsson Hilda Light</vt:lpstr>
      <vt:lpstr>Helvetica</vt:lpstr>
      <vt:lpstr>Helvetica Neue</vt:lpstr>
      <vt:lpstr>Museo Sans For Dell</vt:lpstr>
      <vt:lpstr>Open Sans</vt:lpstr>
      <vt:lpstr>System Font Regular</vt:lpstr>
      <vt:lpstr>Wingdings</vt:lpstr>
      <vt:lpstr>Pluribus_template_Mar2020(confidential copyright)</vt:lpstr>
      <vt:lpstr>7_Office Theme</vt:lpstr>
      <vt:lpstr>4_Office Theme</vt:lpstr>
      <vt:lpstr>Office Theme</vt:lpstr>
      <vt:lpstr>PowerPoint Presentation</vt:lpstr>
      <vt:lpstr>Agenda</vt:lpstr>
      <vt:lpstr>Open Compute Project - OCP</vt:lpstr>
      <vt:lpstr>Chipsets / Network Processors</vt:lpstr>
      <vt:lpstr>NVIDIA (Mellanox)</vt:lpstr>
      <vt:lpstr>Intel</vt:lpstr>
      <vt:lpstr>Hardware spelers</vt:lpstr>
      <vt:lpstr>Dell Technologies (Force10)</vt:lpstr>
      <vt:lpstr>Celestica</vt:lpstr>
      <vt:lpstr>Delta</vt:lpstr>
      <vt:lpstr>Open Network Operating Software </vt:lpstr>
      <vt:lpstr>Sonic</vt:lpstr>
      <vt:lpstr>Dell Technologies OS10 Enterprise Edition</vt:lpstr>
      <vt:lpstr>Pluribus Networks</vt:lpstr>
      <vt:lpstr>The Better Way to Build Data Center Fabrics</vt:lpstr>
      <vt:lpstr>Pluribus Multi-Services Fabric</vt:lpstr>
      <vt:lpstr>xSP | Smart-City | SLED | Enterprise : Metro Cloud Services</vt:lpstr>
      <vt:lpstr>Success Story: Multi-cloud Interconnect Services</vt:lpstr>
      <vt:lpstr>PowerPoint Presentation</vt:lpstr>
      <vt:lpstr>PowerPoint Presentation</vt:lpstr>
      <vt:lpstr>Fabric Integrated Traffic Flow Telemetry</vt:lpstr>
      <vt:lpstr>Fabric Programmability: REST API, Python and Ansible available</vt:lpstr>
      <vt:lpstr>Links &amp; overige info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Bernard Schep</dc:creator>
  <cp:lastModifiedBy>Bernard Schep</cp:lastModifiedBy>
  <cp:revision>20</cp:revision>
  <dcterms:created xsi:type="dcterms:W3CDTF">2021-05-11T12:21:21Z</dcterms:created>
  <dcterms:modified xsi:type="dcterms:W3CDTF">2021-05-11T19:45:59Z</dcterms:modified>
</cp:coreProperties>
</file>